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9" r:id="rId2"/>
    <p:sldId id="263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782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ja-JP"/>
              <a:t>2015-2016</a:t>
            </a:r>
            <a:r>
              <a:rPr lang="en-US" altLang="ja-JP" baseline="0"/>
              <a:t> </a:t>
            </a:r>
            <a:endParaRPr lang="ja-JP" alt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9.3354781061212713E-2"/>
          <c:y val="0.15873538011695906"/>
          <c:w val="0.87036560556053311"/>
          <c:h val="0.63403675234391521"/>
        </c:manualLayout>
      </c:layout>
      <c:lineChart>
        <c:grouping val="standard"/>
        <c:varyColors val="0"/>
        <c:ser>
          <c:idx val="0"/>
          <c:order val="0"/>
          <c:tx>
            <c:strRef>
              <c:f>'2015-16 (2)'!$U$1</c:f>
              <c:strCache>
                <c:ptCount val="1"/>
                <c:pt idx="0">
                  <c:v>child（＜15）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'2015-16 (2)'!$T$2:$T$153</c:f>
              <c:strCache>
                <c:ptCount val="152"/>
                <c:pt idx="0">
                  <c:v>12月1日</c:v>
                </c:pt>
                <c:pt idx="1">
                  <c:v>12月2日</c:v>
                </c:pt>
                <c:pt idx="2">
                  <c:v>12月3日</c:v>
                </c:pt>
                <c:pt idx="3">
                  <c:v>12月4日</c:v>
                </c:pt>
                <c:pt idx="4">
                  <c:v>12月5日</c:v>
                </c:pt>
                <c:pt idx="5">
                  <c:v>12月6日</c:v>
                </c:pt>
                <c:pt idx="6">
                  <c:v>12月7日</c:v>
                </c:pt>
                <c:pt idx="7">
                  <c:v>12月8日</c:v>
                </c:pt>
                <c:pt idx="8">
                  <c:v>12月9日</c:v>
                </c:pt>
                <c:pt idx="9">
                  <c:v>12月10日</c:v>
                </c:pt>
                <c:pt idx="10">
                  <c:v>12月11日</c:v>
                </c:pt>
                <c:pt idx="11">
                  <c:v>12月12日</c:v>
                </c:pt>
                <c:pt idx="12">
                  <c:v>12月13日</c:v>
                </c:pt>
                <c:pt idx="13">
                  <c:v>12月14日</c:v>
                </c:pt>
                <c:pt idx="14">
                  <c:v>12月15日</c:v>
                </c:pt>
                <c:pt idx="15">
                  <c:v>12月16日</c:v>
                </c:pt>
                <c:pt idx="16">
                  <c:v>12月17日</c:v>
                </c:pt>
                <c:pt idx="17">
                  <c:v>12月18日</c:v>
                </c:pt>
                <c:pt idx="18">
                  <c:v>12月19日</c:v>
                </c:pt>
                <c:pt idx="19">
                  <c:v>12月20日</c:v>
                </c:pt>
                <c:pt idx="20">
                  <c:v>12月21日</c:v>
                </c:pt>
                <c:pt idx="21">
                  <c:v>12月22日</c:v>
                </c:pt>
                <c:pt idx="22">
                  <c:v>12月23日</c:v>
                </c:pt>
                <c:pt idx="23">
                  <c:v>12月24日</c:v>
                </c:pt>
                <c:pt idx="24">
                  <c:v>12月25日</c:v>
                </c:pt>
                <c:pt idx="25">
                  <c:v>12月26日</c:v>
                </c:pt>
                <c:pt idx="26">
                  <c:v>12月27日</c:v>
                </c:pt>
                <c:pt idx="27">
                  <c:v>12月28日</c:v>
                </c:pt>
                <c:pt idx="28">
                  <c:v>12月29日</c:v>
                </c:pt>
                <c:pt idx="29">
                  <c:v>12月30日</c:v>
                </c:pt>
                <c:pt idx="30">
                  <c:v>12月31日</c:v>
                </c:pt>
                <c:pt idx="31">
                  <c:v>1月1日</c:v>
                </c:pt>
                <c:pt idx="32">
                  <c:v>1月2日</c:v>
                </c:pt>
                <c:pt idx="33">
                  <c:v>1月3日</c:v>
                </c:pt>
                <c:pt idx="34">
                  <c:v>1月4日</c:v>
                </c:pt>
                <c:pt idx="35">
                  <c:v>1月5日</c:v>
                </c:pt>
                <c:pt idx="36">
                  <c:v>1月6日</c:v>
                </c:pt>
                <c:pt idx="37">
                  <c:v>1月7日</c:v>
                </c:pt>
                <c:pt idx="38">
                  <c:v>1月8日</c:v>
                </c:pt>
                <c:pt idx="39">
                  <c:v>1月9日</c:v>
                </c:pt>
                <c:pt idx="40">
                  <c:v>1月10日</c:v>
                </c:pt>
                <c:pt idx="41">
                  <c:v>1月11日</c:v>
                </c:pt>
                <c:pt idx="42">
                  <c:v>1月12日</c:v>
                </c:pt>
                <c:pt idx="43">
                  <c:v>1月13日</c:v>
                </c:pt>
                <c:pt idx="44">
                  <c:v>1月14日</c:v>
                </c:pt>
                <c:pt idx="45">
                  <c:v>1月15日</c:v>
                </c:pt>
                <c:pt idx="46">
                  <c:v>1月16日</c:v>
                </c:pt>
                <c:pt idx="47">
                  <c:v>1月17日</c:v>
                </c:pt>
                <c:pt idx="48">
                  <c:v>1月18日</c:v>
                </c:pt>
                <c:pt idx="49">
                  <c:v>1月19日</c:v>
                </c:pt>
                <c:pt idx="50">
                  <c:v>1月20日</c:v>
                </c:pt>
                <c:pt idx="51">
                  <c:v>1月21日</c:v>
                </c:pt>
                <c:pt idx="52">
                  <c:v>1月22日</c:v>
                </c:pt>
                <c:pt idx="53">
                  <c:v>1月23日</c:v>
                </c:pt>
                <c:pt idx="54">
                  <c:v>1月24日</c:v>
                </c:pt>
                <c:pt idx="55">
                  <c:v>1月25日</c:v>
                </c:pt>
                <c:pt idx="56">
                  <c:v>1月26日</c:v>
                </c:pt>
                <c:pt idx="57">
                  <c:v>1月27日</c:v>
                </c:pt>
                <c:pt idx="58">
                  <c:v>1月28日</c:v>
                </c:pt>
                <c:pt idx="59">
                  <c:v>1月29日</c:v>
                </c:pt>
                <c:pt idx="60">
                  <c:v>1月30日</c:v>
                </c:pt>
                <c:pt idx="61">
                  <c:v>1月31日</c:v>
                </c:pt>
                <c:pt idx="62">
                  <c:v>2月1日</c:v>
                </c:pt>
                <c:pt idx="63">
                  <c:v>2月2日</c:v>
                </c:pt>
                <c:pt idx="64">
                  <c:v>2月3日</c:v>
                </c:pt>
                <c:pt idx="65">
                  <c:v>2月4日</c:v>
                </c:pt>
                <c:pt idx="66">
                  <c:v>2月5日</c:v>
                </c:pt>
                <c:pt idx="67">
                  <c:v>2月6日</c:v>
                </c:pt>
                <c:pt idx="68">
                  <c:v>2月7日</c:v>
                </c:pt>
                <c:pt idx="69">
                  <c:v>2月8日</c:v>
                </c:pt>
                <c:pt idx="70">
                  <c:v>2月9日</c:v>
                </c:pt>
                <c:pt idx="71">
                  <c:v>2月10日</c:v>
                </c:pt>
                <c:pt idx="72">
                  <c:v>2月11日</c:v>
                </c:pt>
                <c:pt idx="73">
                  <c:v>2月12日</c:v>
                </c:pt>
                <c:pt idx="74">
                  <c:v>2月13日</c:v>
                </c:pt>
                <c:pt idx="75">
                  <c:v>2月14日</c:v>
                </c:pt>
                <c:pt idx="76">
                  <c:v>2月15日</c:v>
                </c:pt>
                <c:pt idx="77">
                  <c:v>2月16日</c:v>
                </c:pt>
                <c:pt idx="78">
                  <c:v>2月17日</c:v>
                </c:pt>
                <c:pt idx="79">
                  <c:v>2月18日</c:v>
                </c:pt>
                <c:pt idx="80">
                  <c:v>2月19日</c:v>
                </c:pt>
                <c:pt idx="81">
                  <c:v>2月20日</c:v>
                </c:pt>
                <c:pt idx="82">
                  <c:v>2月21日</c:v>
                </c:pt>
                <c:pt idx="83">
                  <c:v>2月22日</c:v>
                </c:pt>
                <c:pt idx="84">
                  <c:v>2月23日</c:v>
                </c:pt>
                <c:pt idx="85">
                  <c:v>2月24日</c:v>
                </c:pt>
                <c:pt idx="86">
                  <c:v>2月25日</c:v>
                </c:pt>
                <c:pt idx="87">
                  <c:v>2月26日</c:v>
                </c:pt>
                <c:pt idx="88">
                  <c:v>2月27日</c:v>
                </c:pt>
                <c:pt idx="89">
                  <c:v>2月28日</c:v>
                </c:pt>
                <c:pt idx="90">
                  <c:v>2月29日</c:v>
                </c:pt>
                <c:pt idx="91">
                  <c:v>3月1日</c:v>
                </c:pt>
                <c:pt idx="92">
                  <c:v>3月2日</c:v>
                </c:pt>
                <c:pt idx="93">
                  <c:v>3月3日</c:v>
                </c:pt>
                <c:pt idx="94">
                  <c:v>3月4日</c:v>
                </c:pt>
                <c:pt idx="95">
                  <c:v>3月5日</c:v>
                </c:pt>
                <c:pt idx="96">
                  <c:v>3月6日</c:v>
                </c:pt>
                <c:pt idx="97">
                  <c:v>3月7日</c:v>
                </c:pt>
                <c:pt idx="98">
                  <c:v>3月8日</c:v>
                </c:pt>
                <c:pt idx="99">
                  <c:v>3月9日</c:v>
                </c:pt>
                <c:pt idx="100">
                  <c:v>3月10日</c:v>
                </c:pt>
                <c:pt idx="101">
                  <c:v>3月11日</c:v>
                </c:pt>
                <c:pt idx="102">
                  <c:v>3月12日</c:v>
                </c:pt>
                <c:pt idx="103">
                  <c:v>3月13日</c:v>
                </c:pt>
                <c:pt idx="104">
                  <c:v>3月14日</c:v>
                </c:pt>
                <c:pt idx="105">
                  <c:v>3月15日</c:v>
                </c:pt>
                <c:pt idx="106">
                  <c:v>3月16日</c:v>
                </c:pt>
                <c:pt idx="107">
                  <c:v>3月17日</c:v>
                </c:pt>
                <c:pt idx="108">
                  <c:v>3月18日</c:v>
                </c:pt>
                <c:pt idx="109">
                  <c:v>3月19日</c:v>
                </c:pt>
                <c:pt idx="110">
                  <c:v>3月20日</c:v>
                </c:pt>
                <c:pt idx="111">
                  <c:v>3月21日</c:v>
                </c:pt>
                <c:pt idx="112">
                  <c:v>3月22日</c:v>
                </c:pt>
                <c:pt idx="113">
                  <c:v>3月23日</c:v>
                </c:pt>
                <c:pt idx="114">
                  <c:v>3月24日</c:v>
                </c:pt>
                <c:pt idx="115">
                  <c:v>3月25日</c:v>
                </c:pt>
                <c:pt idx="116">
                  <c:v>3月26日</c:v>
                </c:pt>
                <c:pt idx="117">
                  <c:v>3月27日</c:v>
                </c:pt>
                <c:pt idx="118">
                  <c:v>3月28日</c:v>
                </c:pt>
                <c:pt idx="119">
                  <c:v>3月29日</c:v>
                </c:pt>
                <c:pt idx="120">
                  <c:v>3月30日</c:v>
                </c:pt>
                <c:pt idx="121">
                  <c:v>3月31日</c:v>
                </c:pt>
                <c:pt idx="122">
                  <c:v>4月1日</c:v>
                </c:pt>
                <c:pt idx="123">
                  <c:v>4月2日</c:v>
                </c:pt>
                <c:pt idx="124">
                  <c:v>4月3日</c:v>
                </c:pt>
                <c:pt idx="125">
                  <c:v>4月4日</c:v>
                </c:pt>
                <c:pt idx="126">
                  <c:v>4月5日</c:v>
                </c:pt>
                <c:pt idx="127">
                  <c:v>4月6日</c:v>
                </c:pt>
                <c:pt idx="128">
                  <c:v>4月7日</c:v>
                </c:pt>
                <c:pt idx="129">
                  <c:v>4月8日</c:v>
                </c:pt>
                <c:pt idx="130">
                  <c:v>4月9日</c:v>
                </c:pt>
                <c:pt idx="131">
                  <c:v>4月10日</c:v>
                </c:pt>
                <c:pt idx="132">
                  <c:v>4月11日</c:v>
                </c:pt>
                <c:pt idx="133">
                  <c:v>4月12日</c:v>
                </c:pt>
                <c:pt idx="134">
                  <c:v>4月13日</c:v>
                </c:pt>
                <c:pt idx="135">
                  <c:v>4月14日</c:v>
                </c:pt>
                <c:pt idx="136">
                  <c:v>4月15日</c:v>
                </c:pt>
                <c:pt idx="137">
                  <c:v>4月16日</c:v>
                </c:pt>
                <c:pt idx="138">
                  <c:v>4月17日</c:v>
                </c:pt>
                <c:pt idx="139">
                  <c:v>4月18日</c:v>
                </c:pt>
                <c:pt idx="140">
                  <c:v>4月19日</c:v>
                </c:pt>
                <c:pt idx="141">
                  <c:v>4月20日</c:v>
                </c:pt>
                <c:pt idx="142">
                  <c:v>4月21日</c:v>
                </c:pt>
                <c:pt idx="143">
                  <c:v>4月22日</c:v>
                </c:pt>
                <c:pt idx="144">
                  <c:v>4月23日</c:v>
                </c:pt>
                <c:pt idx="145">
                  <c:v>4月24日</c:v>
                </c:pt>
                <c:pt idx="146">
                  <c:v>4月25日</c:v>
                </c:pt>
                <c:pt idx="147">
                  <c:v>4月26日</c:v>
                </c:pt>
                <c:pt idx="148">
                  <c:v>4月27日</c:v>
                </c:pt>
                <c:pt idx="149">
                  <c:v>4月28日</c:v>
                </c:pt>
                <c:pt idx="150">
                  <c:v>4月29日</c:v>
                </c:pt>
                <c:pt idx="151">
                  <c:v>4月30日</c:v>
                </c:pt>
              </c:strCache>
            </c:strRef>
          </c:cat>
          <c:val>
            <c:numRef>
              <c:f>'2015-16 (2)'!$U$2:$U$153</c:f>
              <c:numCache>
                <c:formatCode>General</c:formatCode>
                <c:ptCount val="1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7.9365079365079361E-3</c:v>
                </c:pt>
                <c:pt idx="33">
                  <c:v>7.9365079365079361E-3</c:v>
                </c:pt>
                <c:pt idx="34">
                  <c:v>7.9365079365079361E-3</c:v>
                </c:pt>
                <c:pt idx="35">
                  <c:v>7.9365079365079361E-3</c:v>
                </c:pt>
                <c:pt idx="36">
                  <c:v>7.9365079365079361E-3</c:v>
                </c:pt>
                <c:pt idx="37">
                  <c:v>7.9365079365079361E-3</c:v>
                </c:pt>
                <c:pt idx="38">
                  <c:v>7.9365079365079361E-3</c:v>
                </c:pt>
                <c:pt idx="39">
                  <c:v>1.5873015873015872E-2</c:v>
                </c:pt>
                <c:pt idx="40">
                  <c:v>3.1746031746031744E-2</c:v>
                </c:pt>
                <c:pt idx="41">
                  <c:v>3.1746031746031744E-2</c:v>
                </c:pt>
                <c:pt idx="42">
                  <c:v>3.1746031746031744E-2</c:v>
                </c:pt>
                <c:pt idx="43">
                  <c:v>3.1746031746031744E-2</c:v>
                </c:pt>
                <c:pt idx="44">
                  <c:v>4.7619047619047616E-2</c:v>
                </c:pt>
                <c:pt idx="45">
                  <c:v>5.5555555555555552E-2</c:v>
                </c:pt>
                <c:pt idx="46">
                  <c:v>6.3492063492063489E-2</c:v>
                </c:pt>
                <c:pt idx="47">
                  <c:v>0.1111111111111111</c:v>
                </c:pt>
                <c:pt idx="48">
                  <c:v>0.13492063492063491</c:v>
                </c:pt>
                <c:pt idx="49">
                  <c:v>0.14285714285714285</c:v>
                </c:pt>
                <c:pt idx="50">
                  <c:v>0.14285714285714285</c:v>
                </c:pt>
                <c:pt idx="51">
                  <c:v>0.16666666666666666</c:v>
                </c:pt>
                <c:pt idx="52">
                  <c:v>0.16666666666666666</c:v>
                </c:pt>
                <c:pt idx="53">
                  <c:v>0.16666666666666666</c:v>
                </c:pt>
                <c:pt idx="54">
                  <c:v>0.22222222222222221</c:v>
                </c:pt>
                <c:pt idx="55">
                  <c:v>0.23809523809523808</c:v>
                </c:pt>
                <c:pt idx="56">
                  <c:v>0.25396825396825395</c:v>
                </c:pt>
                <c:pt idx="57">
                  <c:v>0.25396825396825395</c:v>
                </c:pt>
                <c:pt idx="58">
                  <c:v>0.26984126984126983</c:v>
                </c:pt>
                <c:pt idx="59">
                  <c:v>0.30952380952380953</c:v>
                </c:pt>
                <c:pt idx="60">
                  <c:v>0.34920634920634919</c:v>
                </c:pt>
                <c:pt idx="61">
                  <c:v>0.46825396825396826</c:v>
                </c:pt>
                <c:pt idx="62">
                  <c:v>0.48412698412698413</c:v>
                </c:pt>
                <c:pt idx="63">
                  <c:v>0.5</c:v>
                </c:pt>
                <c:pt idx="64">
                  <c:v>0.51587301587301593</c:v>
                </c:pt>
                <c:pt idx="65">
                  <c:v>0.54761904761904767</c:v>
                </c:pt>
                <c:pt idx="66">
                  <c:v>0.57936507936507942</c:v>
                </c:pt>
                <c:pt idx="67">
                  <c:v>0.61904761904761907</c:v>
                </c:pt>
                <c:pt idx="68">
                  <c:v>0.68253968253968256</c:v>
                </c:pt>
                <c:pt idx="69">
                  <c:v>0.7142857142857143</c:v>
                </c:pt>
                <c:pt idx="70">
                  <c:v>0.73809523809523814</c:v>
                </c:pt>
                <c:pt idx="71">
                  <c:v>0.75396825396825395</c:v>
                </c:pt>
                <c:pt idx="72">
                  <c:v>0.82539682539682535</c:v>
                </c:pt>
                <c:pt idx="73">
                  <c:v>0.84920634920634919</c:v>
                </c:pt>
                <c:pt idx="74">
                  <c:v>0.88095238095238093</c:v>
                </c:pt>
                <c:pt idx="75">
                  <c:v>0.90476190476190477</c:v>
                </c:pt>
                <c:pt idx="76">
                  <c:v>0.91269841269841268</c:v>
                </c:pt>
                <c:pt idx="77">
                  <c:v>0.91269841269841268</c:v>
                </c:pt>
                <c:pt idx="78">
                  <c:v>0.92063492063492058</c:v>
                </c:pt>
                <c:pt idx="79">
                  <c:v>0.9285714285714286</c:v>
                </c:pt>
                <c:pt idx="80">
                  <c:v>0.93650793650793651</c:v>
                </c:pt>
                <c:pt idx="81">
                  <c:v>0.94444444444444442</c:v>
                </c:pt>
                <c:pt idx="82">
                  <c:v>0.95238095238095233</c:v>
                </c:pt>
                <c:pt idx="83">
                  <c:v>0.95238095238095233</c:v>
                </c:pt>
                <c:pt idx="84">
                  <c:v>0.96825396825396826</c:v>
                </c:pt>
                <c:pt idx="85">
                  <c:v>0.97619047619047616</c:v>
                </c:pt>
                <c:pt idx="86">
                  <c:v>0.97619047619047616</c:v>
                </c:pt>
                <c:pt idx="87">
                  <c:v>0.99206349206349209</c:v>
                </c:pt>
                <c:pt idx="88">
                  <c:v>0.99206349206349209</c:v>
                </c:pt>
                <c:pt idx="89">
                  <c:v>1</c:v>
                </c:pt>
                <c:pt idx="90">
                  <c:v>1</c:v>
                </c:pt>
                <c:pt idx="91">
                  <c:v>1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1</c:v>
                </c:pt>
                <c:pt idx="99">
                  <c:v>1</c:v>
                </c:pt>
                <c:pt idx="100">
                  <c:v>1</c:v>
                </c:pt>
                <c:pt idx="101">
                  <c:v>1</c:v>
                </c:pt>
                <c:pt idx="102">
                  <c:v>1</c:v>
                </c:pt>
                <c:pt idx="103">
                  <c:v>1</c:v>
                </c:pt>
                <c:pt idx="104">
                  <c:v>1</c:v>
                </c:pt>
                <c:pt idx="105">
                  <c:v>1</c:v>
                </c:pt>
                <c:pt idx="106">
                  <c:v>1</c:v>
                </c:pt>
                <c:pt idx="107">
                  <c:v>1</c:v>
                </c:pt>
                <c:pt idx="108">
                  <c:v>1</c:v>
                </c:pt>
                <c:pt idx="109">
                  <c:v>1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  <c:pt idx="151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F57-4065-86FF-B36387E53DC5}"/>
            </c:ext>
          </c:extLst>
        </c:ser>
        <c:ser>
          <c:idx val="1"/>
          <c:order val="1"/>
          <c:tx>
            <c:strRef>
              <c:f>'2015-16 (2)'!$V$1</c:f>
              <c:strCache>
                <c:ptCount val="1"/>
                <c:pt idx="0">
                  <c:v>adult（＞＝15）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'2015-16 (2)'!$T$2:$T$153</c:f>
              <c:strCache>
                <c:ptCount val="152"/>
                <c:pt idx="0">
                  <c:v>12月1日</c:v>
                </c:pt>
                <c:pt idx="1">
                  <c:v>12月2日</c:v>
                </c:pt>
                <c:pt idx="2">
                  <c:v>12月3日</c:v>
                </c:pt>
                <c:pt idx="3">
                  <c:v>12月4日</c:v>
                </c:pt>
                <c:pt idx="4">
                  <c:v>12月5日</c:v>
                </c:pt>
                <c:pt idx="5">
                  <c:v>12月6日</c:v>
                </c:pt>
                <c:pt idx="6">
                  <c:v>12月7日</c:v>
                </c:pt>
                <c:pt idx="7">
                  <c:v>12月8日</c:v>
                </c:pt>
                <c:pt idx="8">
                  <c:v>12月9日</c:v>
                </c:pt>
                <c:pt idx="9">
                  <c:v>12月10日</c:v>
                </c:pt>
                <c:pt idx="10">
                  <c:v>12月11日</c:v>
                </c:pt>
                <c:pt idx="11">
                  <c:v>12月12日</c:v>
                </c:pt>
                <c:pt idx="12">
                  <c:v>12月13日</c:v>
                </c:pt>
                <c:pt idx="13">
                  <c:v>12月14日</c:v>
                </c:pt>
                <c:pt idx="14">
                  <c:v>12月15日</c:v>
                </c:pt>
                <c:pt idx="15">
                  <c:v>12月16日</c:v>
                </c:pt>
                <c:pt idx="16">
                  <c:v>12月17日</c:v>
                </c:pt>
                <c:pt idx="17">
                  <c:v>12月18日</c:v>
                </c:pt>
                <c:pt idx="18">
                  <c:v>12月19日</c:v>
                </c:pt>
                <c:pt idx="19">
                  <c:v>12月20日</c:v>
                </c:pt>
                <c:pt idx="20">
                  <c:v>12月21日</c:v>
                </c:pt>
                <c:pt idx="21">
                  <c:v>12月22日</c:v>
                </c:pt>
                <c:pt idx="22">
                  <c:v>12月23日</c:v>
                </c:pt>
                <c:pt idx="23">
                  <c:v>12月24日</c:v>
                </c:pt>
                <c:pt idx="24">
                  <c:v>12月25日</c:v>
                </c:pt>
                <c:pt idx="25">
                  <c:v>12月26日</c:v>
                </c:pt>
                <c:pt idx="26">
                  <c:v>12月27日</c:v>
                </c:pt>
                <c:pt idx="27">
                  <c:v>12月28日</c:v>
                </c:pt>
                <c:pt idx="28">
                  <c:v>12月29日</c:v>
                </c:pt>
                <c:pt idx="29">
                  <c:v>12月30日</c:v>
                </c:pt>
                <c:pt idx="30">
                  <c:v>12月31日</c:v>
                </c:pt>
                <c:pt idx="31">
                  <c:v>1月1日</c:v>
                </c:pt>
                <c:pt idx="32">
                  <c:v>1月2日</c:v>
                </c:pt>
                <c:pt idx="33">
                  <c:v>1月3日</c:v>
                </c:pt>
                <c:pt idx="34">
                  <c:v>1月4日</c:v>
                </c:pt>
                <c:pt idx="35">
                  <c:v>1月5日</c:v>
                </c:pt>
                <c:pt idx="36">
                  <c:v>1月6日</c:v>
                </c:pt>
                <c:pt idx="37">
                  <c:v>1月7日</c:v>
                </c:pt>
                <c:pt idx="38">
                  <c:v>1月8日</c:v>
                </c:pt>
                <c:pt idx="39">
                  <c:v>1月9日</c:v>
                </c:pt>
                <c:pt idx="40">
                  <c:v>1月10日</c:v>
                </c:pt>
                <c:pt idx="41">
                  <c:v>1月11日</c:v>
                </c:pt>
                <c:pt idx="42">
                  <c:v>1月12日</c:v>
                </c:pt>
                <c:pt idx="43">
                  <c:v>1月13日</c:v>
                </c:pt>
                <c:pt idx="44">
                  <c:v>1月14日</c:v>
                </c:pt>
                <c:pt idx="45">
                  <c:v>1月15日</c:v>
                </c:pt>
                <c:pt idx="46">
                  <c:v>1月16日</c:v>
                </c:pt>
                <c:pt idx="47">
                  <c:v>1月17日</c:v>
                </c:pt>
                <c:pt idx="48">
                  <c:v>1月18日</c:v>
                </c:pt>
                <c:pt idx="49">
                  <c:v>1月19日</c:v>
                </c:pt>
                <c:pt idx="50">
                  <c:v>1月20日</c:v>
                </c:pt>
                <c:pt idx="51">
                  <c:v>1月21日</c:v>
                </c:pt>
                <c:pt idx="52">
                  <c:v>1月22日</c:v>
                </c:pt>
                <c:pt idx="53">
                  <c:v>1月23日</c:v>
                </c:pt>
                <c:pt idx="54">
                  <c:v>1月24日</c:v>
                </c:pt>
                <c:pt idx="55">
                  <c:v>1月25日</c:v>
                </c:pt>
                <c:pt idx="56">
                  <c:v>1月26日</c:v>
                </c:pt>
                <c:pt idx="57">
                  <c:v>1月27日</c:v>
                </c:pt>
                <c:pt idx="58">
                  <c:v>1月28日</c:v>
                </c:pt>
                <c:pt idx="59">
                  <c:v>1月29日</c:v>
                </c:pt>
                <c:pt idx="60">
                  <c:v>1月30日</c:v>
                </c:pt>
                <c:pt idx="61">
                  <c:v>1月31日</c:v>
                </c:pt>
                <c:pt idx="62">
                  <c:v>2月1日</c:v>
                </c:pt>
                <c:pt idx="63">
                  <c:v>2月2日</c:v>
                </c:pt>
                <c:pt idx="64">
                  <c:v>2月3日</c:v>
                </c:pt>
                <c:pt idx="65">
                  <c:v>2月4日</c:v>
                </c:pt>
                <c:pt idx="66">
                  <c:v>2月5日</c:v>
                </c:pt>
                <c:pt idx="67">
                  <c:v>2月6日</c:v>
                </c:pt>
                <c:pt idx="68">
                  <c:v>2月7日</c:v>
                </c:pt>
                <c:pt idx="69">
                  <c:v>2月8日</c:v>
                </c:pt>
                <c:pt idx="70">
                  <c:v>2月9日</c:v>
                </c:pt>
                <c:pt idx="71">
                  <c:v>2月10日</c:v>
                </c:pt>
                <c:pt idx="72">
                  <c:v>2月11日</c:v>
                </c:pt>
                <c:pt idx="73">
                  <c:v>2月12日</c:v>
                </c:pt>
                <c:pt idx="74">
                  <c:v>2月13日</c:v>
                </c:pt>
                <c:pt idx="75">
                  <c:v>2月14日</c:v>
                </c:pt>
                <c:pt idx="76">
                  <c:v>2月15日</c:v>
                </c:pt>
                <c:pt idx="77">
                  <c:v>2月16日</c:v>
                </c:pt>
                <c:pt idx="78">
                  <c:v>2月17日</c:v>
                </c:pt>
                <c:pt idx="79">
                  <c:v>2月18日</c:v>
                </c:pt>
                <c:pt idx="80">
                  <c:v>2月19日</c:v>
                </c:pt>
                <c:pt idx="81">
                  <c:v>2月20日</c:v>
                </c:pt>
                <c:pt idx="82">
                  <c:v>2月21日</c:v>
                </c:pt>
                <c:pt idx="83">
                  <c:v>2月22日</c:v>
                </c:pt>
                <c:pt idx="84">
                  <c:v>2月23日</c:v>
                </c:pt>
                <c:pt idx="85">
                  <c:v>2月24日</c:v>
                </c:pt>
                <c:pt idx="86">
                  <c:v>2月25日</c:v>
                </c:pt>
                <c:pt idx="87">
                  <c:v>2月26日</c:v>
                </c:pt>
                <c:pt idx="88">
                  <c:v>2月27日</c:v>
                </c:pt>
                <c:pt idx="89">
                  <c:v>2月28日</c:v>
                </c:pt>
                <c:pt idx="90">
                  <c:v>2月29日</c:v>
                </c:pt>
                <c:pt idx="91">
                  <c:v>3月1日</c:v>
                </c:pt>
                <c:pt idx="92">
                  <c:v>3月2日</c:v>
                </c:pt>
                <c:pt idx="93">
                  <c:v>3月3日</c:v>
                </c:pt>
                <c:pt idx="94">
                  <c:v>3月4日</c:v>
                </c:pt>
                <c:pt idx="95">
                  <c:v>3月5日</c:v>
                </c:pt>
                <c:pt idx="96">
                  <c:v>3月6日</c:v>
                </c:pt>
                <c:pt idx="97">
                  <c:v>3月7日</c:v>
                </c:pt>
                <c:pt idx="98">
                  <c:v>3月8日</c:v>
                </c:pt>
                <c:pt idx="99">
                  <c:v>3月9日</c:v>
                </c:pt>
                <c:pt idx="100">
                  <c:v>3月10日</c:v>
                </c:pt>
                <c:pt idx="101">
                  <c:v>3月11日</c:v>
                </c:pt>
                <c:pt idx="102">
                  <c:v>3月12日</c:v>
                </c:pt>
                <c:pt idx="103">
                  <c:v>3月13日</c:v>
                </c:pt>
                <c:pt idx="104">
                  <c:v>3月14日</c:v>
                </c:pt>
                <c:pt idx="105">
                  <c:v>3月15日</c:v>
                </c:pt>
                <c:pt idx="106">
                  <c:v>3月16日</c:v>
                </c:pt>
                <c:pt idx="107">
                  <c:v>3月17日</c:v>
                </c:pt>
                <c:pt idx="108">
                  <c:v>3月18日</c:v>
                </c:pt>
                <c:pt idx="109">
                  <c:v>3月19日</c:v>
                </c:pt>
                <c:pt idx="110">
                  <c:v>3月20日</c:v>
                </c:pt>
                <c:pt idx="111">
                  <c:v>3月21日</c:v>
                </c:pt>
                <c:pt idx="112">
                  <c:v>3月22日</c:v>
                </c:pt>
                <c:pt idx="113">
                  <c:v>3月23日</c:v>
                </c:pt>
                <c:pt idx="114">
                  <c:v>3月24日</c:v>
                </c:pt>
                <c:pt idx="115">
                  <c:v>3月25日</c:v>
                </c:pt>
                <c:pt idx="116">
                  <c:v>3月26日</c:v>
                </c:pt>
                <c:pt idx="117">
                  <c:v>3月27日</c:v>
                </c:pt>
                <c:pt idx="118">
                  <c:v>3月28日</c:v>
                </c:pt>
                <c:pt idx="119">
                  <c:v>3月29日</c:v>
                </c:pt>
                <c:pt idx="120">
                  <c:v>3月30日</c:v>
                </c:pt>
                <c:pt idx="121">
                  <c:v>3月31日</c:v>
                </c:pt>
                <c:pt idx="122">
                  <c:v>4月1日</c:v>
                </c:pt>
                <c:pt idx="123">
                  <c:v>4月2日</c:v>
                </c:pt>
                <c:pt idx="124">
                  <c:v>4月3日</c:v>
                </c:pt>
                <c:pt idx="125">
                  <c:v>4月4日</c:v>
                </c:pt>
                <c:pt idx="126">
                  <c:v>4月5日</c:v>
                </c:pt>
                <c:pt idx="127">
                  <c:v>4月6日</c:v>
                </c:pt>
                <c:pt idx="128">
                  <c:v>4月7日</c:v>
                </c:pt>
                <c:pt idx="129">
                  <c:v>4月8日</c:v>
                </c:pt>
                <c:pt idx="130">
                  <c:v>4月9日</c:v>
                </c:pt>
                <c:pt idx="131">
                  <c:v>4月10日</c:v>
                </c:pt>
                <c:pt idx="132">
                  <c:v>4月11日</c:v>
                </c:pt>
                <c:pt idx="133">
                  <c:v>4月12日</c:v>
                </c:pt>
                <c:pt idx="134">
                  <c:v>4月13日</c:v>
                </c:pt>
                <c:pt idx="135">
                  <c:v>4月14日</c:v>
                </c:pt>
                <c:pt idx="136">
                  <c:v>4月15日</c:v>
                </c:pt>
                <c:pt idx="137">
                  <c:v>4月16日</c:v>
                </c:pt>
                <c:pt idx="138">
                  <c:v>4月17日</c:v>
                </c:pt>
                <c:pt idx="139">
                  <c:v>4月18日</c:v>
                </c:pt>
                <c:pt idx="140">
                  <c:v>4月19日</c:v>
                </c:pt>
                <c:pt idx="141">
                  <c:v>4月20日</c:v>
                </c:pt>
                <c:pt idx="142">
                  <c:v>4月21日</c:v>
                </c:pt>
                <c:pt idx="143">
                  <c:v>4月22日</c:v>
                </c:pt>
                <c:pt idx="144">
                  <c:v>4月23日</c:v>
                </c:pt>
                <c:pt idx="145">
                  <c:v>4月24日</c:v>
                </c:pt>
                <c:pt idx="146">
                  <c:v>4月25日</c:v>
                </c:pt>
                <c:pt idx="147">
                  <c:v>4月26日</c:v>
                </c:pt>
                <c:pt idx="148">
                  <c:v>4月27日</c:v>
                </c:pt>
                <c:pt idx="149">
                  <c:v>4月28日</c:v>
                </c:pt>
                <c:pt idx="150">
                  <c:v>4月29日</c:v>
                </c:pt>
                <c:pt idx="151">
                  <c:v>4月30日</c:v>
                </c:pt>
              </c:strCache>
            </c:strRef>
          </c:cat>
          <c:val>
            <c:numRef>
              <c:f>'2015-16 (2)'!$V$2:$V$153</c:f>
              <c:numCache>
                <c:formatCode>General</c:formatCode>
                <c:ptCount val="1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9.2592592592592587E-3</c:v>
                </c:pt>
                <c:pt idx="33">
                  <c:v>9.2592592592592587E-3</c:v>
                </c:pt>
                <c:pt idx="34">
                  <c:v>9.2592592592592587E-3</c:v>
                </c:pt>
                <c:pt idx="35">
                  <c:v>9.2592592592592587E-3</c:v>
                </c:pt>
                <c:pt idx="36">
                  <c:v>9.2592592592592587E-3</c:v>
                </c:pt>
                <c:pt idx="37">
                  <c:v>9.2592592592592587E-3</c:v>
                </c:pt>
                <c:pt idx="38">
                  <c:v>1.8518518518518517E-2</c:v>
                </c:pt>
                <c:pt idx="39">
                  <c:v>2.7777777777777776E-2</c:v>
                </c:pt>
                <c:pt idx="40">
                  <c:v>2.7777777777777776E-2</c:v>
                </c:pt>
                <c:pt idx="41">
                  <c:v>3.7037037037037035E-2</c:v>
                </c:pt>
                <c:pt idx="42">
                  <c:v>4.6296296296296294E-2</c:v>
                </c:pt>
                <c:pt idx="43">
                  <c:v>4.6296296296296294E-2</c:v>
                </c:pt>
                <c:pt idx="44">
                  <c:v>4.6296296296296294E-2</c:v>
                </c:pt>
                <c:pt idx="45">
                  <c:v>4.6296296296296294E-2</c:v>
                </c:pt>
                <c:pt idx="46">
                  <c:v>4.6296296296296294E-2</c:v>
                </c:pt>
                <c:pt idx="47">
                  <c:v>5.5555555555555552E-2</c:v>
                </c:pt>
                <c:pt idx="48">
                  <c:v>6.4814814814814811E-2</c:v>
                </c:pt>
                <c:pt idx="49">
                  <c:v>7.407407407407407E-2</c:v>
                </c:pt>
                <c:pt idx="50">
                  <c:v>8.3333333333333329E-2</c:v>
                </c:pt>
                <c:pt idx="51">
                  <c:v>8.3333333333333329E-2</c:v>
                </c:pt>
                <c:pt idx="52">
                  <c:v>9.2592592592592587E-2</c:v>
                </c:pt>
                <c:pt idx="53">
                  <c:v>0.1111111111111111</c:v>
                </c:pt>
                <c:pt idx="54">
                  <c:v>0.12962962962962962</c:v>
                </c:pt>
                <c:pt idx="55">
                  <c:v>0.14814814814814814</c:v>
                </c:pt>
                <c:pt idx="56">
                  <c:v>0.17592592592592593</c:v>
                </c:pt>
                <c:pt idx="57">
                  <c:v>0.18518518518518517</c:v>
                </c:pt>
                <c:pt idx="58">
                  <c:v>0.20370370370370369</c:v>
                </c:pt>
                <c:pt idx="59">
                  <c:v>0.21296296296296297</c:v>
                </c:pt>
                <c:pt idx="60">
                  <c:v>0.28703703703703703</c:v>
                </c:pt>
                <c:pt idx="61">
                  <c:v>0.34259259259259262</c:v>
                </c:pt>
                <c:pt idx="62">
                  <c:v>0.3611111111111111</c:v>
                </c:pt>
                <c:pt idx="63">
                  <c:v>0.40740740740740738</c:v>
                </c:pt>
                <c:pt idx="64">
                  <c:v>0.41666666666666669</c:v>
                </c:pt>
                <c:pt idx="65">
                  <c:v>0.44444444444444442</c:v>
                </c:pt>
                <c:pt idx="66">
                  <c:v>0.49074074074074076</c:v>
                </c:pt>
                <c:pt idx="67">
                  <c:v>0.5</c:v>
                </c:pt>
                <c:pt idx="68">
                  <c:v>0.55555555555555558</c:v>
                </c:pt>
                <c:pt idx="69">
                  <c:v>0.57407407407407407</c:v>
                </c:pt>
                <c:pt idx="70">
                  <c:v>0.58333333333333337</c:v>
                </c:pt>
                <c:pt idx="71">
                  <c:v>0.60185185185185186</c:v>
                </c:pt>
                <c:pt idx="72">
                  <c:v>0.67592592592592593</c:v>
                </c:pt>
                <c:pt idx="73">
                  <c:v>0.71296296296296291</c:v>
                </c:pt>
                <c:pt idx="74">
                  <c:v>0.76851851851851849</c:v>
                </c:pt>
                <c:pt idx="75">
                  <c:v>0.77777777777777779</c:v>
                </c:pt>
                <c:pt idx="76">
                  <c:v>0.79629629629629628</c:v>
                </c:pt>
                <c:pt idx="77">
                  <c:v>0.81481481481481477</c:v>
                </c:pt>
                <c:pt idx="78">
                  <c:v>0.81481481481481477</c:v>
                </c:pt>
                <c:pt idx="79">
                  <c:v>0.81481481481481477</c:v>
                </c:pt>
                <c:pt idx="80">
                  <c:v>0.83333333333333337</c:v>
                </c:pt>
                <c:pt idx="81">
                  <c:v>0.86111111111111116</c:v>
                </c:pt>
                <c:pt idx="82">
                  <c:v>0.90740740740740744</c:v>
                </c:pt>
                <c:pt idx="83">
                  <c:v>0.91666666666666663</c:v>
                </c:pt>
                <c:pt idx="84">
                  <c:v>0.91666666666666663</c:v>
                </c:pt>
                <c:pt idx="85">
                  <c:v>0.92592592592592593</c:v>
                </c:pt>
                <c:pt idx="86">
                  <c:v>0.93518518518518523</c:v>
                </c:pt>
                <c:pt idx="87">
                  <c:v>0.94444444444444442</c:v>
                </c:pt>
                <c:pt idx="88">
                  <c:v>0.96296296296296291</c:v>
                </c:pt>
                <c:pt idx="89">
                  <c:v>0.98148148148148151</c:v>
                </c:pt>
                <c:pt idx="90">
                  <c:v>1</c:v>
                </c:pt>
                <c:pt idx="91">
                  <c:v>1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1</c:v>
                </c:pt>
                <c:pt idx="99">
                  <c:v>1</c:v>
                </c:pt>
                <c:pt idx="100">
                  <c:v>1</c:v>
                </c:pt>
                <c:pt idx="101">
                  <c:v>1</c:v>
                </c:pt>
                <c:pt idx="102">
                  <c:v>1</c:v>
                </c:pt>
                <c:pt idx="103">
                  <c:v>1</c:v>
                </c:pt>
                <c:pt idx="104">
                  <c:v>1</c:v>
                </c:pt>
                <c:pt idx="105">
                  <c:v>1</c:v>
                </c:pt>
                <c:pt idx="106">
                  <c:v>1</c:v>
                </c:pt>
                <c:pt idx="107">
                  <c:v>1</c:v>
                </c:pt>
                <c:pt idx="108">
                  <c:v>1</c:v>
                </c:pt>
                <c:pt idx="109">
                  <c:v>1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  <c:pt idx="151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F57-4065-86FF-B36387E53D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8593408"/>
        <c:axId val="158595328"/>
      </c:lineChart>
      <c:catAx>
        <c:axId val="1585934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58595328"/>
        <c:crosses val="autoZero"/>
        <c:auto val="1"/>
        <c:lblAlgn val="ctr"/>
        <c:lblOffset val="100"/>
        <c:noMultiLvlLbl val="0"/>
      </c:catAx>
      <c:valAx>
        <c:axId val="158595328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8593408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ja-JP"/>
              <a:t>2016-2017</a:t>
            </a:r>
            <a:endParaRPr lang="ja-JP" alt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8.9400170001608117E-2"/>
          <c:y val="0.17030294515863595"/>
          <c:w val="0.87494033351967149"/>
          <c:h val="0.63398395346288094"/>
        </c:manualLayout>
      </c:layout>
      <c:lineChart>
        <c:grouping val="standard"/>
        <c:varyColors val="0"/>
        <c:ser>
          <c:idx val="0"/>
          <c:order val="0"/>
          <c:tx>
            <c:strRef>
              <c:f>'2016-17'!$U$1</c:f>
              <c:strCache>
                <c:ptCount val="1"/>
                <c:pt idx="0">
                  <c:v>child（＜15）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'2016-17'!$T$2:$T$152</c:f>
              <c:numCache>
                <c:formatCode>m"月"d"日"</c:formatCode>
                <c:ptCount val="151"/>
                <c:pt idx="0">
                  <c:v>44531</c:v>
                </c:pt>
                <c:pt idx="1">
                  <c:v>44532</c:v>
                </c:pt>
                <c:pt idx="2">
                  <c:v>44533</c:v>
                </c:pt>
                <c:pt idx="3">
                  <c:v>44534</c:v>
                </c:pt>
                <c:pt idx="4">
                  <c:v>44535</c:v>
                </c:pt>
                <c:pt idx="5">
                  <c:v>44536</c:v>
                </c:pt>
                <c:pt idx="6">
                  <c:v>44537</c:v>
                </c:pt>
                <c:pt idx="7">
                  <c:v>44538</c:v>
                </c:pt>
                <c:pt idx="8">
                  <c:v>44539</c:v>
                </c:pt>
                <c:pt idx="9">
                  <c:v>44540</c:v>
                </c:pt>
                <c:pt idx="10">
                  <c:v>44541</c:v>
                </c:pt>
                <c:pt idx="11">
                  <c:v>44542</c:v>
                </c:pt>
                <c:pt idx="12">
                  <c:v>44543</c:v>
                </c:pt>
                <c:pt idx="13">
                  <c:v>44544</c:v>
                </c:pt>
                <c:pt idx="14">
                  <c:v>44545</c:v>
                </c:pt>
                <c:pt idx="15">
                  <c:v>44546</c:v>
                </c:pt>
                <c:pt idx="16">
                  <c:v>44547</c:v>
                </c:pt>
                <c:pt idx="17">
                  <c:v>44548</c:v>
                </c:pt>
                <c:pt idx="18">
                  <c:v>44549</c:v>
                </c:pt>
                <c:pt idx="19">
                  <c:v>44550</c:v>
                </c:pt>
                <c:pt idx="20">
                  <c:v>44551</c:v>
                </c:pt>
                <c:pt idx="21">
                  <c:v>44552</c:v>
                </c:pt>
                <c:pt idx="22">
                  <c:v>44553</c:v>
                </c:pt>
                <c:pt idx="23">
                  <c:v>44554</c:v>
                </c:pt>
                <c:pt idx="24">
                  <c:v>44555</c:v>
                </c:pt>
                <c:pt idx="25">
                  <c:v>44556</c:v>
                </c:pt>
                <c:pt idx="26">
                  <c:v>44557</c:v>
                </c:pt>
                <c:pt idx="27">
                  <c:v>44558</c:v>
                </c:pt>
                <c:pt idx="28">
                  <c:v>44559</c:v>
                </c:pt>
                <c:pt idx="29">
                  <c:v>44560</c:v>
                </c:pt>
                <c:pt idx="30">
                  <c:v>44561</c:v>
                </c:pt>
                <c:pt idx="31">
                  <c:v>44562</c:v>
                </c:pt>
                <c:pt idx="32">
                  <c:v>44563</c:v>
                </c:pt>
                <c:pt idx="33">
                  <c:v>44564</c:v>
                </c:pt>
                <c:pt idx="34">
                  <c:v>44565</c:v>
                </c:pt>
                <c:pt idx="35">
                  <c:v>44566</c:v>
                </c:pt>
                <c:pt idx="36">
                  <c:v>44567</c:v>
                </c:pt>
                <c:pt idx="37">
                  <c:v>44568</c:v>
                </c:pt>
                <c:pt idx="38">
                  <c:v>44569</c:v>
                </c:pt>
                <c:pt idx="39">
                  <c:v>44570</c:v>
                </c:pt>
                <c:pt idx="40">
                  <c:v>44571</c:v>
                </c:pt>
                <c:pt idx="41">
                  <c:v>44572</c:v>
                </c:pt>
                <c:pt idx="42">
                  <c:v>44573</c:v>
                </c:pt>
                <c:pt idx="43">
                  <c:v>44574</c:v>
                </c:pt>
                <c:pt idx="44">
                  <c:v>44575</c:v>
                </c:pt>
                <c:pt idx="45">
                  <c:v>44576</c:v>
                </c:pt>
                <c:pt idx="46">
                  <c:v>44577</c:v>
                </c:pt>
                <c:pt idx="47">
                  <c:v>44578</c:v>
                </c:pt>
                <c:pt idx="48">
                  <c:v>44579</c:v>
                </c:pt>
                <c:pt idx="49">
                  <c:v>44580</c:v>
                </c:pt>
                <c:pt idx="50">
                  <c:v>44581</c:v>
                </c:pt>
                <c:pt idx="51">
                  <c:v>44582</c:v>
                </c:pt>
                <c:pt idx="52">
                  <c:v>44583</c:v>
                </c:pt>
                <c:pt idx="53">
                  <c:v>44584</c:v>
                </c:pt>
                <c:pt idx="54">
                  <c:v>44585</c:v>
                </c:pt>
                <c:pt idx="55">
                  <c:v>44586</c:v>
                </c:pt>
                <c:pt idx="56">
                  <c:v>44587</c:v>
                </c:pt>
                <c:pt idx="57">
                  <c:v>44588</c:v>
                </c:pt>
                <c:pt idx="58">
                  <c:v>44589</c:v>
                </c:pt>
                <c:pt idx="59">
                  <c:v>44590</c:v>
                </c:pt>
                <c:pt idx="60">
                  <c:v>44591</c:v>
                </c:pt>
                <c:pt idx="61">
                  <c:v>44592</c:v>
                </c:pt>
                <c:pt idx="62">
                  <c:v>44593</c:v>
                </c:pt>
                <c:pt idx="63">
                  <c:v>44594</c:v>
                </c:pt>
                <c:pt idx="64">
                  <c:v>44595</c:v>
                </c:pt>
                <c:pt idx="65">
                  <c:v>44596</c:v>
                </c:pt>
                <c:pt idx="66">
                  <c:v>44597</c:v>
                </c:pt>
                <c:pt idx="67">
                  <c:v>44598</c:v>
                </c:pt>
                <c:pt idx="68">
                  <c:v>44599</c:v>
                </c:pt>
                <c:pt idx="69">
                  <c:v>44600</c:v>
                </c:pt>
                <c:pt idx="70">
                  <c:v>44601</c:v>
                </c:pt>
                <c:pt idx="71">
                  <c:v>44602</c:v>
                </c:pt>
                <c:pt idx="72">
                  <c:v>44603</c:v>
                </c:pt>
                <c:pt idx="73">
                  <c:v>44604</c:v>
                </c:pt>
                <c:pt idx="74">
                  <c:v>44605</c:v>
                </c:pt>
                <c:pt idx="75">
                  <c:v>44606</c:v>
                </c:pt>
                <c:pt idx="76">
                  <c:v>44607</c:v>
                </c:pt>
                <c:pt idx="77">
                  <c:v>44608</c:v>
                </c:pt>
                <c:pt idx="78">
                  <c:v>44609</c:v>
                </c:pt>
                <c:pt idx="79">
                  <c:v>44610</c:v>
                </c:pt>
                <c:pt idx="80">
                  <c:v>44611</c:v>
                </c:pt>
                <c:pt idx="81">
                  <c:v>44612</c:v>
                </c:pt>
                <c:pt idx="82">
                  <c:v>44613</c:v>
                </c:pt>
                <c:pt idx="83">
                  <c:v>44614</c:v>
                </c:pt>
                <c:pt idx="84">
                  <c:v>44615</c:v>
                </c:pt>
                <c:pt idx="85">
                  <c:v>44616</c:v>
                </c:pt>
                <c:pt idx="86">
                  <c:v>44617</c:v>
                </c:pt>
                <c:pt idx="87">
                  <c:v>44618</c:v>
                </c:pt>
                <c:pt idx="88">
                  <c:v>44619</c:v>
                </c:pt>
                <c:pt idx="89">
                  <c:v>44620</c:v>
                </c:pt>
                <c:pt idx="90">
                  <c:v>44621</c:v>
                </c:pt>
                <c:pt idx="91">
                  <c:v>44622</c:v>
                </c:pt>
                <c:pt idx="92">
                  <c:v>44623</c:v>
                </c:pt>
                <c:pt idx="93">
                  <c:v>44624</c:v>
                </c:pt>
                <c:pt idx="94">
                  <c:v>44625</c:v>
                </c:pt>
                <c:pt idx="95">
                  <c:v>44626</c:v>
                </c:pt>
                <c:pt idx="96">
                  <c:v>44627</c:v>
                </c:pt>
                <c:pt idx="97">
                  <c:v>44628</c:v>
                </c:pt>
                <c:pt idx="98">
                  <c:v>44629</c:v>
                </c:pt>
                <c:pt idx="99">
                  <c:v>44630</c:v>
                </c:pt>
                <c:pt idx="100">
                  <c:v>44631</c:v>
                </c:pt>
                <c:pt idx="101">
                  <c:v>44632</c:v>
                </c:pt>
                <c:pt idx="102">
                  <c:v>44633</c:v>
                </c:pt>
                <c:pt idx="103">
                  <c:v>44634</c:v>
                </c:pt>
                <c:pt idx="104">
                  <c:v>44635</c:v>
                </c:pt>
                <c:pt idx="105">
                  <c:v>44636</c:v>
                </c:pt>
                <c:pt idx="106">
                  <c:v>44637</c:v>
                </c:pt>
                <c:pt idx="107">
                  <c:v>44638</c:v>
                </c:pt>
                <c:pt idx="108">
                  <c:v>44639</c:v>
                </c:pt>
                <c:pt idx="109">
                  <c:v>44640</c:v>
                </c:pt>
                <c:pt idx="110">
                  <c:v>44641</c:v>
                </c:pt>
                <c:pt idx="111">
                  <c:v>44642</c:v>
                </c:pt>
                <c:pt idx="112">
                  <c:v>44643</c:v>
                </c:pt>
                <c:pt idx="113">
                  <c:v>44644</c:v>
                </c:pt>
                <c:pt idx="114">
                  <c:v>44645</c:v>
                </c:pt>
                <c:pt idx="115">
                  <c:v>44646</c:v>
                </c:pt>
                <c:pt idx="116">
                  <c:v>44647</c:v>
                </c:pt>
                <c:pt idx="117">
                  <c:v>44648</c:v>
                </c:pt>
                <c:pt idx="118">
                  <c:v>44649</c:v>
                </c:pt>
                <c:pt idx="119">
                  <c:v>44650</c:v>
                </c:pt>
                <c:pt idx="120">
                  <c:v>44651</c:v>
                </c:pt>
                <c:pt idx="121">
                  <c:v>44652</c:v>
                </c:pt>
                <c:pt idx="122">
                  <c:v>44653</c:v>
                </c:pt>
                <c:pt idx="123">
                  <c:v>44654</c:v>
                </c:pt>
                <c:pt idx="124">
                  <c:v>44655</c:v>
                </c:pt>
                <c:pt idx="125">
                  <c:v>44656</c:v>
                </c:pt>
                <c:pt idx="126">
                  <c:v>44657</c:v>
                </c:pt>
                <c:pt idx="127">
                  <c:v>44658</c:v>
                </c:pt>
                <c:pt idx="128">
                  <c:v>44659</c:v>
                </c:pt>
                <c:pt idx="129">
                  <c:v>44660</c:v>
                </c:pt>
                <c:pt idx="130">
                  <c:v>44661</c:v>
                </c:pt>
                <c:pt idx="131">
                  <c:v>44662</c:v>
                </c:pt>
                <c:pt idx="132">
                  <c:v>44663</c:v>
                </c:pt>
                <c:pt idx="133">
                  <c:v>44664</c:v>
                </c:pt>
                <c:pt idx="134">
                  <c:v>44665</c:v>
                </c:pt>
                <c:pt idx="135">
                  <c:v>44666</c:v>
                </c:pt>
                <c:pt idx="136">
                  <c:v>44667</c:v>
                </c:pt>
                <c:pt idx="137">
                  <c:v>44668</c:v>
                </c:pt>
                <c:pt idx="138">
                  <c:v>44669</c:v>
                </c:pt>
                <c:pt idx="139">
                  <c:v>44670</c:v>
                </c:pt>
                <c:pt idx="140">
                  <c:v>44671</c:v>
                </c:pt>
                <c:pt idx="141">
                  <c:v>44672</c:v>
                </c:pt>
                <c:pt idx="142">
                  <c:v>44673</c:v>
                </c:pt>
                <c:pt idx="143">
                  <c:v>44674</c:v>
                </c:pt>
                <c:pt idx="144">
                  <c:v>44675</c:v>
                </c:pt>
                <c:pt idx="145">
                  <c:v>44676</c:v>
                </c:pt>
                <c:pt idx="146">
                  <c:v>44677</c:v>
                </c:pt>
                <c:pt idx="147">
                  <c:v>44678</c:v>
                </c:pt>
                <c:pt idx="148">
                  <c:v>44679</c:v>
                </c:pt>
                <c:pt idx="149">
                  <c:v>44680</c:v>
                </c:pt>
                <c:pt idx="150">
                  <c:v>44681</c:v>
                </c:pt>
              </c:numCache>
            </c:numRef>
          </c:cat>
          <c:val>
            <c:numRef>
              <c:f>'2016-17'!$U$2:$U$152</c:f>
              <c:numCache>
                <c:formatCode>General</c:formatCode>
                <c:ptCount val="151"/>
                <c:pt idx="0">
                  <c:v>0</c:v>
                </c:pt>
                <c:pt idx="1">
                  <c:v>0</c:v>
                </c:pt>
                <c:pt idx="2">
                  <c:v>6.8027210884353739E-3</c:v>
                </c:pt>
                <c:pt idx="3">
                  <c:v>6.8027210884353739E-3</c:v>
                </c:pt>
                <c:pt idx="4">
                  <c:v>6.8027210884353739E-3</c:v>
                </c:pt>
                <c:pt idx="5">
                  <c:v>6.8027210884353739E-3</c:v>
                </c:pt>
                <c:pt idx="6">
                  <c:v>6.8027210884353739E-3</c:v>
                </c:pt>
                <c:pt idx="7">
                  <c:v>6.8027210884353739E-3</c:v>
                </c:pt>
                <c:pt idx="8">
                  <c:v>6.8027210884353739E-3</c:v>
                </c:pt>
                <c:pt idx="9">
                  <c:v>6.8027210884353739E-3</c:v>
                </c:pt>
                <c:pt idx="10">
                  <c:v>2.0408163265306121E-2</c:v>
                </c:pt>
                <c:pt idx="11">
                  <c:v>2.0408163265306121E-2</c:v>
                </c:pt>
                <c:pt idx="12">
                  <c:v>2.0408163265306121E-2</c:v>
                </c:pt>
                <c:pt idx="13">
                  <c:v>2.0408163265306121E-2</c:v>
                </c:pt>
                <c:pt idx="14">
                  <c:v>2.0408163265306121E-2</c:v>
                </c:pt>
                <c:pt idx="15">
                  <c:v>2.0408163265306121E-2</c:v>
                </c:pt>
                <c:pt idx="16">
                  <c:v>2.7210884353741496E-2</c:v>
                </c:pt>
                <c:pt idx="17">
                  <c:v>4.7619047619047616E-2</c:v>
                </c:pt>
                <c:pt idx="18">
                  <c:v>4.7619047619047616E-2</c:v>
                </c:pt>
                <c:pt idx="19">
                  <c:v>4.7619047619047616E-2</c:v>
                </c:pt>
                <c:pt idx="20">
                  <c:v>5.4421768707482991E-2</c:v>
                </c:pt>
                <c:pt idx="21">
                  <c:v>6.8027210884353748E-2</c:v>
                </c:pt>
                <c:pt idx="22">
                  <c:v>0.10884353741496598</c:v>
                </c:pt>
                <c:pt idx="23">
                  <c:v>0.12244897959183673</c:v>
                </c:pt>
                <c:pt idx="24">
                  <c:v>0.12925170068027211</c:v>
                </c:pt>
                <c:pt idx="25">
                  <c:v>0.1360544217687075</c:v>
                </c:pt>
                <c:pt idx="26">
                  <c:v>0.14285714285714285</c:v>
                </c:pt>
                <c:pt idx="27">
                  <c:v>0.14285714285714285</c:v>
                </c:pt>
                <c:pt idx="28">
                  <c:v>0.14965986394557823</c:v>
                </c:pt>
                <c:pt idx="29">
                  <c:v>0.17687074829931973</c:v>
                </c:pt>
                <c:pt idx="30">
                  <c:v>0.19727891156462585</c:v>
                </c:pt>
                <c:pt idx="31">
                  <c:v>0.21768707482993196</c:v>
                </c:pt>
                <c:pt idx="32">
                  <c:v>0.21768707482993196</c:v>
                </c:pt>
                <c:pt idx="33">
                  <c:v>0.21768707482993196</c:v>
                </c:pt>
                <c:pt idx="34">
                  <c:v>0.24489795918367346</c:v>
                </c:pt>
                <c:pt idx="35">
                  <c:v>0.24489795918367346</c:v>
                </c:pt>
                <c:pt idx="36">
                  <c:v>0.24489795918367346</c:v>
                </c:pt>
                <c:pt idx="37">
                  <c:v>0.24489795918367346</c:v>
                </c:pt>
                <c:pt idx="38">
                  <c:v>0.25850340136054423</c:v>
                </c:pt>
                <c:pt idx="39">
                  <c:v>0.27210884353741499</c:v>
                </c:pt>
                <c:pt idx="40">
                  <c:v>0.27210884353741499</c:v>
                </c:pt>
                <c:pt idx="41">
                  <c:v>0.2857142857142857</c:v>
                </c:pt>
                <c:pt idx="42">
                  <c:v>0.29251700680272108</c:v>
                </c:pt>
                <c:pt idx="43">
                  <c:v>0.29931972789115646</c:v>
                </c:pt>
                <c:pt idx="44">
                  <c:v>0.33333333333333331</c:v>
                </c:pt>
                <c:pt idx="45">
                  <c:v>0.36054421768707484</c:v>
                </c:pt>
                <c:pt idx="46">
                  <c:v>0.36734693877551022</c:v>
                </c:pt>
                <c:pt idx="47">
                  <c:v>0.37414965986394561</c:v>
                </c:pt>
                <c:pt idx="48">
                  <c:v>0.38095238095238093</c:v>
                </c:pt>
                <c:pt idx="49">
                  <c:v>0.38775510204081631</c:v>
                </c:pt>
                <c:pt idx="50">
                  <c:v>0.40816326530612246</c:v>
                </c:pt>
                <c:pt idx="51">
                  <c:v>0.43537414965986393</c:v>
                </c:pt>
                <c:pt idx="52">
                  <c:v>0.49659863945578231</c:v>
                </c:pt>
                <c:pt idx="53">
                  <c:v>0.52380952380952384</c:v>
                </c:pt>
                <c:pt idx="54">
                  <c:v>0.53061224489795922</c:v>
                </c:pt>
                <c:pt idx="55">
                  <c:v>0.5374149659863946</c:v>
                </c:pt>
                <c:pt idx="56">
                  <c:v>0.54421768707482998</c:v>
                </c:pt>
                <c:pt idx="57">
                  <c:v>0.54421768707482998</c:v>
                </c:pt>
                <c:pt idx="58">
                  <c:v>0.59183673469387754</c:v>
                </c:pt>
                <c:pt idx="59">
                  <c:v>0.68027210884353739</c:v>
                </c:pt>
                <c:pt idx="60">
                  <c:v>0.70068027210884354</c:v>
                </c:pt>
                <c:pt idx="61">
                  <c:v>0.7142857142857143</c:v>
                </c:pt>
                <c:pt idx="62">
                  <c:v>0.7142857142857143</c:v>
                </c:pt>
                <c:pt idx="63">
                  <c:v>0.7142857142857143</c:v>
                </c:pt>
                <c:pt idx="64">
                  <c:v>0.72108843537414968</c:v>
                </c:pt>
                <c:pt idx="65">
                  <c:v>0.73469387755102045</c:v>
                </c:pt>
                <c:pt idx="66">
                  <c:v>0.78231292517006801</c:v>
                </c:pt>
                <c:pt idx="67">
                  <c:v>0.78231292517006801</c:v>
                </c:pt>
                <c:pt idx="68">
                  <c:v>0.78231292517006801</c:v>
                </c:pt>
                <c:pt idx="69">
                  <c:v>0.78231292517006801</c:v>
                </c:pt>
                <c:pt idx="70">
                  <c:v>0.78231292517006801</c:v>
                </c:pt>
                <c:pt idx="71">
                  <c:v>0.78911564625850339</c:v>
                </c:pt>
                <c:pt idx="72">
                  <c:v>0.82993197278911568</c:v>
                </c:pt>
                <c:pt idx="73">
                  <c:v>0.891156462585034</c:v>
                </c:pt>
                <c:pt idx="74">
                  <c:v>0.90476190476190477</c:v>
                </c:pt>
                <c:pt idx="75">
                  <c:v>0.90476190476190477</c:v>
                </c:pt>
                <c:pt idx="76">
                  <c:v>0.90476190476190477</c:v>
                </c:pt>
                <c:pt idx="77">
                  <c:v>0.91156462585034015</c:v>
                </c:pt>
                <c:pt idx="78">
                  <c:v>0.91836734693877553</c:v>
                </c:pt>
                <c:pt idx="79">
                  <c:v>0.91836734693877553</c:v>
                </c:pt>
                <c:pt idx="80">
                  <c:v>0.93197278911564629</c:v>
                </c:pt>
                <c:pt idx="81">
                  <c:v>0.93877551020408168</c:v>
                </c:pt>
                <c:pt idx="82">
                  <c:v>0.95238095238095233</c:v>
                </c:pt>
                <c:pt idx="83">
                  <c:v>0.95238095238095233</c:v>
                </c:pt>
                <c:pt idx="84">
                  <c:v>0.95918367346938771</c:v>
                </c:pt>
                <c:pt idx="85">
                  <c:v>0.95918367346938771</c:v>
                </c:pt>
                <c:pt idx="86">
                  <c:v>0.97278911564625847</c:v>
                </c:pt>
                <c:pt idx="87">
                  <c:v>1</c:v>
                </c:pt>
                <c:pt idx="88">
                  <c:v>1</c:v>
                </c:pt>
                <c:pt idx="89">
                  <c:v>1</c:v>
                </c:pt>
                <c:pt idx="90">
                  <c:v>1</c:v>
                </c:pt>
                <c:pt idx="91">
                  <c:v>1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1</c:v>
                </c:pt>
                <c:pt idx="99">
                  <c:v>1</c:v>
                </c:pt>
                <c:pt idx="100">
                  <c:v>1</c:v>
                </c:pt>
                <c:pt idx="101">
                  <c:v>1</c:v>
                </c:pt>
                <c:pt idx="102">
                  <c:v>1</c:v>
                </c:pt>
                <c:pt idx="103">
                  <c:v>1</c:v>
                </c:pt>
                <c:pt idx="104">
                  <c:v>1</c:v>
                </c:pt>
                <c:pt idx="105">
                  <c:v>1</c:v>
                </c:pt>
                <c:pt idx="106">
                  <c:v>1</c:v>
                </c:pt>
                <c:pt idx="107">
                  <c:v>1</c:v>
                </c:pt>
                <c:pt idx="108">
                  <c:v>1</c:v>
                </c:pt>
                <c:pt idx="109">
                  <c:v>1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39E-4052-8E03-19FE9FB848D7}"/>
            </c:ext>
          </c:extLst>
        </c:ser>
        <c:ser>
          <c:idx val="1"/>
          <c:order val="1"/>
          <c:tx>
            <c:strRef>
              <c:f>'2016-17'!$V$1</c:f>
              <c:strCache>
                <c:ptCount val="1"/>
                <c:pt idx="0">
                  <c:v>adult（＞＝15）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'2016-17'!$T$2:$T$152</c:f>
              <c:numCache>
                <c:formatCode>m"月"d"日"</c:formatCode>
                <c:ptCount val="151"/>
                <c:pt idx="0">
                  <c:v>44531</c:v>
                </c:pt>
                <c:pt idx="1">
                  <c:v>44532</c:v>
                </c:pt>
                <c:pt idx="2">
                  <c:v>44533</c:v>
                </c:pt>
                <c:pt idx="3">
                  <c:v>44534</c:v>
                </c:pt>
                <c:pt idx="4">
                  <c:v>44535</c:v>
                </c:pt>
                <c:pt idx="5">
                  <c:v>44536</c:v>
                </c:pt>
                <c:pt idx="6">
                  <c:v>44537</c:v>
                </c:pt>
                <c:pt idx="7">
                  <c:v>44538</c:v>
                </c:pt>
                <c:pt idx="8">
                  <c:v>44539</c:v>
                </c:pt>
                <c:pt idx="9">
                  <c:v>44540</c:v>
                </c:pt>
                <c:pt idx="10">
                  <c:v>44541</c:v>
                </c:pt>
                <c:pt idx="11">
                  <c:v>44542</c:v>
                </c:pt>
                <c:pt idx="12">
                  <c:v>44543</c:v>
                </c:pt>
                <c:pt idx="13">
                  <c:v>44544</c:v>
                </c:pt>
                <c:pt idx="14">
                  <c:v>44545</c:v>
                </c:pt>
                <c:pt idx="15">
                  <c:v>44546</c:v>
                </c:pt>
                <c:pt idx="16">
                  <c:v>44547</c:v>
                </c:pt>
                <c:pt idx="17">
                  <c:v>44548</c:v>
                </c:pt>
                <c:pt idx="18">
                  <c:v>44549</c:v>
                </c:pt>
                <c:pt idx="19">
                  <c:v>44550</c:v>
                </c:pt>
                <c:pt idx="20">
                  <c:v>44551</c:v>
                </c:pt>
                <c:pt idx="21">
                  <c:v>44552</c:v>
                </c:pt>
                <c:pt idx="22">
                  <c:v>44553</c:v>
                </c:pt>
                <c:pt idx="23">
                  <c:v>44554</c:v>
                </c:pt>
                <c:pt idx="24">
                  <c:v>44555</c:v>
                </c:pt>
                <c:pt idx="25">
                  <c:v>44556</c:v>
                </c:pt>
                <c:pt idx="26">
                  <c:v>44557</c:v>
                </c:pt>
                <c:pt idx="27">
                  <c:v>44558</c:v>
                </c:pt>
                <c:pt idx="28">
                  <c:v>44559</c:v>
                </c:pt>
                <c:pt idx="29">
                  <c:v>44560</c:v>
                </c:pt>
                <c:pt idx="30">
                  <c:v>44561</c:v>
                </c:pt>
                <c:pt idx="31">
                  <c:v>44562</c:v>
                </c:pt>
                <c:pt idx="32">
                  <c:v>44563</c:v>
                </c:pt>
                <c:pt idx="33">
                  <c:v>44564</c:v>
                </c:pt>
                <c:pt idx="34">
                  <c:v>44565</c:v>
                </c:pt>
                <c:pt idx="35">
                  <c:v>44566</c:v>
                </c:pt>
                <c:pt idx="36">
                  <c:v>44567</c:v>
                </c:pt>
                <c:pt idx="37">
                  <c:v>44568</c:v>
                </c:pt>
                <c:pt idx="38">
                  <c:v>44569</c:v>
                </c:pt>
                <c:pt idx="39">
                  <c:v>44570</c:v>
                </c:pt>
                <c:pt idx="40">
                  <c:v>44571</c:v>
                </c:pt>
                <c:pt idx="41">
                  <c:v>44572</c:v>
                </c:pt>
                <c:pt idx="42">
                  <c:v>44573</c:v>
                </c:pt>
                <c:pt idx="43">
                  <c:v>44574</c:v>
                </c:pt>
                <c:pt idx="44">
                  <c:v>44575</c:v>
                </c:pt>
                <c:pt idx="45">
                  <c:v>44576</c:v>
                </c:pt>
                <c:pt idx="46">
                  <c:v>44577</c:v>
                </c:pt>
                <c:pt idx="47">
                  <c:v>44578</c:v>
                </c:pt>
                <c:pt idx="48">
                  <c:v>44579</c:v>
                </c:pt>
                <c:pt idx="49">
                  <c:v>44580</c:v>
                </c:pt>
                <c:pt idx="50">
                  <c:v>44581</c:v>
                </c:pt>
                <c:pt idx="51">
                  <c:v>44582</c:v>
                </c:pt>
                <c:pt idx="52">
                  <c:v>44583</c:v>
                </c:pt>
                <c:pt idx="53">
                  <c:v>44584</c:v>
                </c:pt>
                <c:pt idx="54">
                  <c:v>44585</c:v>
                </c:pt>
                <c:pt idx="55">
                  <c:v>44586</c:v>
                </c:pt>
                <c:pt idx="56">
                  <c:v>44587</c:v>
                </c:pt>
                <c:pt idx="57">
                  <c:v>44588</c:v>
                </c:pt>
                <c:pt idx="58">
                  <c:v>44589</c:v>
                </c:pt>
                <c:pt idx="59">
                  <c:v>44590</c:v>
                </c:pt>
                <c:pt idx="60">
                  <c:v>44591</c:v>
                </c:pt>
                <c:pt idx="61">
                  <c:v>44592</c:v>
                </c:pt>
                <c:pt idx="62">
                  <c:v>44593</c:v>
                </c:pt>
                <c:pt idx="63">
                  <c:v>44594</c:v>
                </c:pt>
                <c:pt idx="64">
                  <c:v>44595</c:v>
                </c:pt>
                <c:pt idx="65">
                  <c:v>44596</c:v>
                </c:pt>
                <c:pt idx="66">
                  <c:v>44597</c:v>
                </c:pt>
                <c:pt idx="67">
                  <c:v>44598</c:v>
                </c:pt>
                <c:pt idx="68">
                  <c:v>44599</c:v>
                </c:pt>
                <c:pt idx="69">
                  <c:v>44600</c:v>
                </c:pt>
                <c:pt idx="70">
                  <c:v>44601</c:v>
                </c:pt>
                <c:pt idx="71">
                  <c:v>44602</c:v>
                </c:pt>
                <c:pt idx="72">
                  <c:v>44603</c:v>
                </c:pt>
                <c:pt idx="73">
                  <c:v>44604</c:v>
                </c:pt>
                <c:pt idx="74">
                  <c:v>44605</c:v>
                </c:pt>
                <c:pt idx="75">
                  <c:v>44606</c:v>
                </c:pt>
                <c:pt idx="76">
                  <c:v>44607</c:v>
                </c:pt>
                <c:pt idx="77">
                  <c:v>44608</c:v>
                </c:pt>
                <c:pt idx="78">
                  <c:v>44609</c:v>
                </c:pt>
                <c:pt idx="79">
                  <c:v>44610</c:v>
                </c:pt>
                <c:pt idx="80">
                  <c:v>44611</c:v>
                </c:pt>
                <c:pt idx="81">
                  <c:v>44612</c:v>
                </c:pt>
                <c:pt idx="82">
                  <c:v>44613</c:v>
                </c:pt>
                <c:pt idx="83">
                  <c:v>44614</c:v>
                </c:pt>
                <c:pt idx="84">
                  <c:v>44615</c:v>
                </c:pt>
                <c:pt idx="85">
                  <c:v>44616</c:v>
                </c:pt>
                <c:pt idx="86">
                  <c:v>44617</c:v>
                </c:pt>
                <c:pt idx="87">
                  <c:v>44618</c:v>
                </c:pt>
                <c:pt idx="88">
                  <c:v>44619</c:v>
                </c:pt>
                <c:pt idx="89">
                  <c:v>44620</c:v>
                </c:pt>
                <c:pt idx="90">
                  <c:v>44621</c:v>
                </c:pt>
                <c:pt idx="91">
                  <c:v>44622</c:v>
                </c:pt>
                <c:pt idx="92">
                  <c:v>44623</c:v>
                </c:pt>
                <c:pt idx="93">
                  <c:v>44624</c:v>
                </c:pt>
                <c:pt idx="94">
                  <c:v>44625</c:v>
                </c:pt>
                <c:pt idx="95">
                  <c:v>44626</c:v>
                </c:pt>
                <c:pt idx="96">
                  <c:v>44627</c:v>
                </c:pt>
                <c:pt idx="97">
                  <c:v>44628</c:v>
                </c:pt>
                <c:pt idx="98">
                  <c:v>44629</c:v>
                </c:pt>
                <c:pt idx="99">
                  <c:v>44630</c:v>
                </c:pt>
                <c:pt idx="100">
                  <c:v>44631</c:v>
                </c:pt>
                <c:pt idx="101">
                  <c:v>44632</c:v>
                </c:pt>
                <c:pt idx="102">
                  <c:v>44633</c:v>
                </c:pt>
                <c:pt idx="103">
                  <c:v>44634</c:v>
                </c:pt>
                <c:pt idx="104">
                  <c:v>44635</c:v>
                </c:pt>
                <c:pt idx="105">
                  <c:v>44636</c:v>
                </c:pt>
                <c:pt idx="106">
                  <c:v>44637</c:v>
                </c:pt>
                <c:pt idx="107">
                  <c:v>44638</c:v>
                </c:pt>
                <c:pt idx="108">
                  <c:v>44639</c:v>
                </c:pt>
                <c:pt idx="109">
                  <c:v>44640</c:v>
                </c:pt>
                <c:pt idx="110">
                  <c:v>44641</c:v>
                </c:pt>
                <c:pt idx="111">
                  <c:v>44642</c:v>
                </c:pt>
                <c:pt idx="112">
                  <c:v>44643</c:v>
                </c:pt>
                <c:pt idx="113">
                  <c:v>44644</c:v>
                </c:pt>
                <c:pt idx="114">
                  <c:v>44645</c:v>
                </c:pt>
                <c:pt idx="115">
                  <c:v>44646</c:v>
                </c:pt>
                <c:pt idx="116">
                  <c:v>44647</c:v>
                </c:pt>
                <c:pt idx="117">
                  <c:v>44648</c:v>
                </c:pt>
                <c:pt idx="118">
                  <c:v>44649</c:v>
                </c:pt>
                <c:pt idx="119">
                  <c:v>44650</c:v>
                </c:pt>
                <c:pt idx="120">
                  <c:v>44651</c:v>
                </c:pt>
                <c:pt idx="121">
                  <c:v>44652</c:v>
                </c:pt>
                <c:pt idx="122">
                  <c:v>44653</c:v>
                </c:pt>
                <c:pt idx="123">
                  <c:v>44654</c:v>
                </c:pt>
                <c:pt idx="124">
                  <c:v>44655</c:v>
                </c:pt>
                <c:pt idx="125">
                  <c:v>44656</c:v>
                </c:pt>
                <c:pt idx="126">
                  <c:v>44657</c:v>
                </c:pt>
                <c:pt idx="127">
                  <c:v>44658</c:v>
                </c:pt>
                <c:pt idx="128">
                  <c:v>44659</c:v>
                </c:pt>
                <c:pt idx="129">
                  <c:v>44660</c:v>
                </c:pt>
                <c:pt idx="130">
                  <c:v>44661</c:v>
                </c:pt>
                <c:pt idx="131">
                  <c:v>44662</c:v>
                </c:pt>
                <c:pt idx="132">
                  <c:v>44663</c:v>
                </c:pt>
                <c:pt idx="133">
                  <c:v>44664</c:v>
                </c:pt>
                <c:pt idx="134">
                  <c:v>44665</c:v>
                </c:pt>
                <c:pt idx="135">
                  <c:v>44666</c:v>
                </c:pt>
                <c:pt idx="136">
                  <c:v>44667</c:v>
                </c:pt>
                <c:pt idx="137">
                  <c:v>44668</c:v>
                </c:pt>
                <c:pt idx="138">
                  <c:v>44669</c:v>
                </c:pt>
                <c:pt idx="139">
                  <c:v>44670</c:v>
                </c:pt>
                <c:pt idx="140">
                  <c:v>44671</c:v>
                </c:pt>
                <c:pt idx="141">
                  <c:v>44672</c:v>
                </c:pt>
                <c:pt idx="142">
                  <c:v>44673</c:v>
                </c:pt>
                <c:pt idx="143">
                  <c:v>44674</c:v>
                </c:pt>
                <c:pt idx="144">
                  <c:v>44675</c:v>
                </c:pt>
                <c:pt idx="145">
                  <c:v>44676</c:v>
                </c:pt>
                <c:pt idx="146">
                  <c:v>44677</c:v>
                </c:pt>
                <c:pt idx="147">
                  <c:v>44678</c:v>
                </c:pt>
                <c:pt idx="148">
                  <c:v>44679</c:v>
                </c:pt>
                <c:pt idx="149">
                  <c:v>44680</c:v>
                </c:pt>
                <c:pt idx="150">
                  <c:v>44681</c:v>
                </c:pt>
              </c:numCache>
            </c:numRef>
          </c:cat>
          <c:val>
            <c:numRef>
              <c:f>'2016-17'!$V$2:$V$152</c:f>
              <c:numCache>
                <c:formatCode>General</c:formatCode>
                <c:ptCount val="15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3.7593984962406013E-3</c:v>
                </c:pt>
                <c:pt idx="4">
                  <c:v>7.5187969924812026E-3</c:v>
                </c:pt>
                <c:pt idx="5">
                  <c:v>1.1278195488721804E-2</c:v>
                </c:pt>
                <c:pt idx="6">
                  <c:v>1.1278195488721804E-2</c:v>
                </c:pt>
                <c:pt idx="7">
                  <c:v>1.1278195488721804E-2</c:v>
                </c:pt>
                <c:pt idx="8">
                  <c:v>1.5037593984962405E-2</c:v>
                </c:pt>
                <c:pt idx="9">
                  <c:v>1.5037593984962405E-2</c:v>
                </c:pt>
                <c:pt idx="10">
                  <c:v>1.8796992481203006E-2</c:v>
                </c:pt>
                <c:pt idx="11">
                  <c:v>2.2556390977443608E-2</c:v>
                </c:pt>
                <c:pt idx="12">
                  <c:v>2.2556390977443608E-2</c:v>
                </c:pt>
                <c:pt idx="13">
                  <c:v>2.6315789473684209E-2</c:v>
                </c:pt>
                <c:pt idx="14">
                  <c:v>3.007518796992481E-2</c:v>
                </c:pt>
                <c:pt idx="15">
                  <c:v>3.007518796992481E-2</c:v>
                </c:pt>
                <c:pt idx="16">
                  <c:v>4.1353383458646614E-2</c:v>
                </c:pt>
                <c:pt idx="17">
                  <c:v>4.8872180451127817E-2</c:v>
                </c:pt>
                <c:pt idx="18">
                  <c:v>5.2631578947368418E-2</c:v>
                </c:pt>
                <c:pt idx="19">
                  <c:v>6.3909774436090222E-2</c:v>
                </c:pt>
                <c:pt idx="20">
                  <c:v>6.3909774436090222E-2</c:v>
                </c:pt>
                <c:pt idx="21">
                  <c:v>6.7669172932330823E-2</c:v>
                </c:pt>
                <c:pt idx="22">
                  <c:v>9.7744360902255634E-2</c:v>
                </c:pt>
                <c:pt idx="23">
                  <c:v>0.11654135338345864</c:v>
                </c:pt>
                <c:pt idx="24">
                  <c:v>0.14661654135338345</c:v>
                </c:pt>
                <c:pt idx="25">
                  <c:v>0.15037593984962405</c:v>
                </c:pt>
                <c:pt idx="26">
                  <c:v>0.15789473684210525</c:v>
                </c:pt>
                <c:pt idx="27">
                  <c:v>0.16541353383458646</c:v>
                </c:pt>
                <c:pt idx="28">
                  <c:v>0.16917293233082706</c:v>
                </c:pt>
                <c:pt idx="29">
                  <c:v>0.19172932330827067</c:v>
                </c:pt>
                <c:pt idx="30">
                  <c:v>0.24060150375939848</c:v>
                </c:pt>
                <c:pt idx="31">
                  <c:v>0.26315789473684209</c:v>
                </c:pt>
                <c:pt idx="32">
                  <c:v>0.30451127819548873</c:v>
                </c:pt>
                <c:pt idx="33">
                  <c:v>0.33834586466165412</c:v>
                </c:pt>
                <c:pt idx="34">
                  <c:v>0.35714285714285715</c:v>
                </c:pt>
                <c:pt idx="35">
                  <c:v>0.36466165413533835</c:v>
                </c:pt>
                <c:pt idx="36">
                  <c:v>0.38721804511278196</c:v>
                </c:pt>
                <c:pt idx="37">
                  <c:v>0.39097744360902253</c:v>
                </c:pt>
                <c:pt idx="38">
                  <c:v>0.41729323308270677</c:v>
                </c:pt>
                <c:pt idx="39">
                  <c:v>0.44360902255639095</c:v>
                </c:pt>
                <c:pt idx="40">
                  <c:v>0.45488721804511278</c:v>
                </c:pt>
                <c:pt idx="41">
                  <c:v>0.46616541353383456</c:v>
                </c:pt>
                <c:pt idx="42">
                  <c:v>0.47744360902255639</c:v>
                </c:pt>
                <c:pt idx="43">
                  <c:v>0.47744360902255639</c:v>
                </c:pt>
                <c:pt idx="44">
                  <c:v>0.49624060150375937</c:v>
                </c:pt>
                <c:pt idx="45">
                  <c:v>0.51127819548872178</c:v>
                </c:pt>
                <c:pt idx="46">
                  <c:v>0.51879699248120303</c:v>
                </c:pt>
                <c:pt idx="47">
                  <c:v>0.53383458646616544</c:v>
                </c:pt>
                <c:pt idx="48">
                  <c:v>0.54887218045112784</c:v>
                </c:pt>
                <c:pt idx="49">
                  <c:v>0.55639097744360899</c:v>
                </c:pt>
                <c:pt idx="50">
                  <c:v>0.56390977443609025</c:v>
                </c:pt>
                <c:pt idx="51">
                  <c:v>0.56766917293233088</c:v>
                </c:pt>
                <c:pt idx="52">
                  <c:v>0.59022556390977443</c:v>
                </c:pt>
                <c:pt idx="53">
                  <c:v>0.59774436090225569</c:v>
                </c:pt>
                <c:pt idx="54">
                  <c:v>0.61654135338345861</c:v>
                </c:pt>
                <c:pt idx="55">
                  <c:v>0.63157894736842102</c:v>
                </c:pt>
                <c:pt idx="56">
                  <c:v>0.64661654135338342</c:v>
                </c:pt>
                <c:pt idx="57">
                  <c:v>0.67293233082706772</c:v>
                </c:pt>
                <c:pt idx="58">
                  <c:v>0.69548872180451127</c:v>
                </c:pt>
                <c:pt idx="59">
                  <c:v>0.72180451127819545</c:v>
                </c:pt>
                <c:pt idx="60">
                  <c:v>0.72556390977443608</c:v>
                </c:pt>
                <c:pt idx="61">
                  <c:v>0.74060150375939848</c:v>
                </c:pt>
                <c:pt idx="62">
                  <c:v>0.75563909774436089</c:v>
                </c:pt>
                <c:pt idx="63">
                  <c:v>0.76315789473684215</c:v>
                </c:pt>
                <c:pt idx="64">
                  <c:v>0.77067669172932329</c:v>
                </c:pt>
                <c:pt idx="65">
                  <c:v>0.77067669172932329</c:v>
                </c:pt>
                <c:pt idx="66">
                  <c:v>0.7857142857142857</c:v>
                </c:pt>
                <c:pt idx="67">
                  <c:v>0.80451127819548873</c:v>
                </c:pt>
                <c:pt idx="68">
                  <c:v>0.81203007518796988</c:v>
                </c:pt>
                <c:pt idx="69">
                  <c:v>0.82330827067669177</c:v>
                </c:pt>
                <c:pt idx="70">
                  <c:v>0.82706766917293228</c:v>
                </c:pt>
                <c:pt idx="71">
                  <c:v>0.83834586466165417</c:v>
                </c:pt>
                <c:pt idx="72">
                  <c:v>0.84586466165413532</c:v>
                </c:pt>
                <c:pt idx="73">
                  <c:v>0.86466165413533835</c:v>
                </c:pt>
                <c:pt idx="74">
                  <c:v>0.88345864661654139</c:v>
                </c:pt>
                <c:pt idx="75">
                  <c:v>0.88721804511278191</c:v>
                </c:pt>
                <c:pt idx="76">
                  <c:v>0.88721804511278191</c:v>
                </c:pt>
                <c:pt idx="77">
                  <c:v>0.89473684210526316</c:v>
                </c:pt>
                <c:pt idx="78">
                  <c:v>0.90225563909774431</c:v>
                </c:pt>
                <c:pt idx="79">
                  <c:v>0.92105263157894735</c:v>
                </c:pt>
                <c:pt idx="80">
                  <c:v>0.93609022556390975</c:v>
                </c:pt>
                <c:pt idx="81">
                  <c:v>0.93984962406015038</c:v>
                </c:pt>
                <c:pt idx="82">
                  <c:v>0.94360902255639101</c:v>
                </c:pt>
                <c:pt idx="83">
                  <c:v>0.95112781954887216</c:v>
                </c:pt>
                <c:pt idx="84">
                  <c:v>0.95488721804511278</c:v>
                </c:pt>
                <c:pt idx="85">
                  <c:v>0.96240601503759393</c:v>
                </c:pt>
                <c:pt idx="86">
                  <c:v>0.96616541353383456</c:v>
                </c:pt>
                <c:pt idx="87">
                  <c:v>0.98120300751879697</c:v>
                </c:pt>
                <c:pt idx="88">
                  <c:v>0.98872180451127822</c:v>
                </c:pt>
                <c:pt idx="89">
                  <c:v>1</c:v>
                </c:pt>
                <c:pt idx="90">
                  <c:v>1</c:v>
                </c:pt>
                <c:pt idx="91">
                  <c:v>1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1</c:v>
                </c:pt>
                <c:pt idx="99">
                  <c:v>1</c:v>
                </c:pt>
                <c:pt idx="100">
                  <c:v>1</c:v>
                </c:pt>
                <c:pt idx="101">
                  <c:v>1</c:v>
                </c:pt>
                <c:pt idx="102">
                  <c:v>1</c:v>
                </c:pt>
                <c:pt idx="103">
                  <c:v>1</c:v>
                </c:pt>
                <c:pt idx="104">
                  <c:v>1</c:v>
                </c:pt>
                <c:pt idx="105">
                  <c:v>1</c:v>
                </c:pt>
                <c:pt idx="106">
                  <c:v>1</c:v>
                </c:pt>
                <c:pt idx="107">
                  <c:v>1</c:v>
                </c:pt>
                <c:pt idx="108">
                  <c:v>1</c:v>
                </c:pt>
                <c:pt idx="109">
                  <c:v>1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39E-4052-8E03-19FE9FB848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9281152"/>
        <c:axId val="159283072"/>
      </c:lineChart>
      <c:dateAx>
        <c:axId val="159281152"/>
        <c:scaling>
          <c:orientation val="minMax"/>
        </c:scaling>
        <c:delete val="1"/>
        <c:axPos val="b"/>
        <c:numFmt formatCode="m&quot;月&quot;d&quot;日&quot;" sourceLinked="1"/>
        <c:majorTickMark val="out"/>
        <c:minorTickMark val="none"/>
        <c:tickLblPos val="nextTo"/>
        <c:crossAx val="159283072"/>
        <c:crosses val="autoZero"/>
        <c:auto val="1"/>
        <c:lblOffset val="100"/>
        <c:baseTimeUnit val="days"/>
      </c:dateAx>
      <c:valAx>
        <c:axId val="159283072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9281152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ja-JP"/>
              <a:t>2017-2018</a:t>
            </a:r>
            <a:r>
              <a:rPr lang="en-US" altLang="ja-JP" baseline="0"/>
              <a:t> </a:t>
            </a:r>
            <a:endParaRPr lang="ja-JP" alt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8.6368910299486693E-2"/>
          <c:y val="0.17030294515863595"/>
          <c:w val="0.88231254184540231"/>
          <c:h val="0.64966923508007068"/>
        </c:manualLayout>
      </c:layout>
      <c:lineChart>
        <c:grouping val="standard"/>
        <c:varyColors val="0"/>
        <c:ser>
          <c:idx val="0"/>
          <c:order val="0"/>
          <c:tx>
            <c:strRef>
              <c:f>'2017-18'!$T$1</c:f>
              <c:strCache>
                <c:ptCount val="1"/>
                <c:pt idx="0">
                  <c:v>child（＜15）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'2017-18'!$S$2:$S$152</c:f>
              <c:numCache>
                <c:formatCode>m"月"d"日"</c:formatCode>
                <c:ptCount val="151"/>
                <c:pt idx="0">
                  <c:v>44531</c:v>
                </c:pt>
                <c:pt idx="1">
                  <c:v>44532</c:v>
                </c:pt>
                <c:pt idx="2">
                  <c:v>44533</c:v>
                </c:pt>
                <c:pt idx="3">
                  <c:v>44534</c:v>
                </c:pt>
                <c:pt idx="4">
                  <c:v>44535</c:v>
                </c:pt>
                <c:pt idx="5">
                  <c:v>44536</c:v>
                </c:pt>
                <c:pt idx="6">
                  <c:v>44537</c:v>
                </c:pt>
                <c:pt idx="7">
                  <c:v>44538</c:v>
                </c:pt>
                <c:pt idx="8">
                  <c:v>44539</c:v>
                </c:pt>
                <c:pt idx="9">
                  <c:v>44540</c:v>
                </c:pt>
                <c:pt idx="10">
                  <c:v>44541</c:v>
                </c:pt>
                <c:pt idx="11">
                  <c:v>44542</c:v>
                </c:pt>
                <c:pt idx="12">
                  <c:v>44543</c:v>
                </c:pt>
                <c:pt idx="13">
                  <c:v>44544</c:v>
                </c:pt>
                <c:pt idx="14">
                  <c:v>44545</c:v>
                </c:pt>
                <c:pt idx="15">
                  <c:v>44546</c:v>
                </c:pt>
                <c:pt idx="16">
                  <c:v>44547</c:v>
                </c:pt>
                <c:pt idx="17">
                  <c:v>44548</c:v>
                </c:pt>
                <c:pt idx="18">
                  <c:v>44549</c:v>
                </c:pt>
                <c:pt idx="19">
                  <c:v>44550</c:v>
                </c:pt>
                <c:pt idx="20">
                  <c:v>44551</c:v>
                </c:pt>
                <c:pt idx="21">
                  <c:v>44552</c:v>
                </c:pt>
                <c:pt idx="22">
                  <c:v>44553</c:v>
                </c:pt>
                <c:pt idx="23">
                  <c:v>44554</c:v>
                </c:pt>
                <c:pt idx="24">
                  <c:v>44555</c:v>
                </c:pt>
                <c:pt idx="25">
                  <c:v>44556</c:v>
                </c:pt>
                <c:pt idx="26">
                  <c:v>44557</c:v>
                </c:pt>
                <c:pt idx="27">
                  <c:v>44558</c:v>
                </c:pt>
                <c:pt idx="28">
                  <c:v>44559</c:v>
                </c:pt>
                <c:pt idx="29">
                  <c:v>44560</c:v>
                </c:pt>
                <c:pt idx="30">
                  <c:v>44561</c:v>
                </c:pt>
                <c:pt idx="31">
                  <c:v>44562</c:v>
                </c:pt>
                <c:pt idx="32">
                  <c:v>44563</c:v>
                </c:pt>
                <c:pt idx="33">
                  <c:v>44564</c:v>
                </c:pt>
                <c:pt idx="34">
                  <c:v>44565</c:v>
                </c:pt>
                <c:pt idx="35">
                  <c:v>44566</c:v>
                </c:pt>
                <c:pt idx="36">
                  <c:v>44567</c:v>
                </c:pt>
                <c:pt idx="37">
                  <c:v>44568</c:v>
                </c:pt>
                <c:pt idx="38">
                  <c:v>44569</c:v>
                </c:pt>
                <c:pt idx="39">
                  <c:v>44570</c:v>
                </c:pt>
                <c:pt idx="40">
                  <c:v>44571</c:v>
                </c:pt>
                <c:pt idx="41">
                  <c:v>44572</c:v>
                </c:pt>
                <c:pt idx="42">
                  <c:v>44573</c:v>
                </c:pt>
                <c:pt idx="43">
                  <c:v>44574</c:v>
                </c:pt>
                <c:pt idx="44">
                  <c:v>44575</c:v>
                </c:pt>
                <c:pt idx="45">
                  <c:v>44576</c:v>
                </c:pt>
                <c:pt idx="46">
                  <c:v>44577</c:v>
                </c:pt>
                <c:pt idx="47">
                  <c:v>44578</c:v>
                </c:pt>
                <c:pt idx="48">
                  <c:v>44579</c:v>
                </c:pt>
                <c:pt idx="49">
                  <c:v>44580</c:v>
                </c:pt>
                <c:pt idx="50">
                  <c:v>44581</c:v>
                </c:pt>
                <c:pt idx="51">
                  <c:v>44582</c:v>
                </c:pt>
                <c:pt idx="52">
                  <c:v>44583</c:v>
                </c:pt>
                <c:pt idx="53">
                  <c:v>44584</c:v>
                </c:pt>
                <c:pt idx="54">
                  <c:v>44585</c:v>
                </c:pt>
                <c:pt idx="55">
                  <c:v>44586</c:v>
                </c:pt>
                <c:pt idx="56">
                  <c:v>44587</c:v>
                </c:pt>
                <c:pt idx="57">
                  <c:v>44588</c:v>
                </c:pt>
                <c:pt idx="58">
                  <c:v>44589</c:v>
                </c:pt>
                <c:pt idx="59">
                  <c:v>44590</c:v>
                </c:pt>
                <c:pt idx="60">
                  <c:v>44591</c:v>
                </c:pt>
                <c:pt idx="61">
                  <c:v>44592</c:v>
                </c:pt>
                <c:pt idx="62">
                  <c:v>44593</c:v>
                </c:pt>
                <c:pt idx="63">
                  <c:v>44594</c:v>
                </c:pt>
                <c:pt idx="64">
                  <c:v>44595</c:v>
                </c:pt>
                <c:pt idx="65">
                  <c:v>44596</c:v>
                </c:pt>
                <c:pt idx="66">
                  <c:v>44597</c:v>
                </c:pt>
                <c:pt idx="67">
                  <c:v>44598</c:v>
                </c:pt>
                <c:pt idx="68">
                  <c:v>44599</c:v>
                </c:pt>
                <c:pt idx="69">
                  <c:v>44600</c:v>
                </c:pt>
                <c:pt idx="70">
                  <c:v>44601</c:v>
                </c:pt>
                <c:pt idx="71">
                  <c:v>44602</c:v>
                </c:pt>
                <c:pt idx="72">
                  <c:v>44603</c:v>
                </c:pt>
                <c:pt idx="73">
                  <c:v>44604</c:v>
                </c:pt>
                <c:pt idx="74">
                  <c:v>44605</c:v>
                </c:pt>
                <c:pt idx="75">
                  <c:v>44606</c:v>
                </c:pt>
                <c:pt idx="76">
                  <c:v>44607</c:v>
                </c:pt>
                <c:pt idx="77">
                  <c:v>44608</c:v>
                </c:pt>
                <c:pt idx="78">
                  <c:v>44609</c:v>
                </c:pt>
                <c:pt idx="79">
                  <c:v>44610</c:v>
                </c:pt>
                <c:pt idx="80">
                  <c:v>44611</c:v>
                </c:pt>
                <c:pt idx="81">
                  <c:v>44612</c:v>
                </c:pt>
                <c:pt idx="82">
                  <c:v>44613</c:v>
                </c:pt>
                <c:pt idx="83">
                  <c:v>44614</c:v>
                </c:pt>
                <c:pt idx="84">
                  <c:v>44615</c:v>
                </c:pt>
                <c:pt idx="85">
                  <c:v>44616</c:v>
                </c:pt>
                <c:pt idx="86">
                  <c:v>44617</c:v>
                </c:pt>
                <c:pt idx="87">
                  <c:v>44618</c:v>
                </c:pt>
                <c:pt idx="88">
                  <c:v>44619</c:v>
                </c:pt>
                <c:pt idx="89">
                  <c:v>44620</c:v>
                </c:pt>
                <c:pt idx="90">
                  <c:v>44621</c:v>
                </c:pt>
                <c:pt idx="91">
                  <c:v>44622</c:v>
                </c:pt>
                <c:pt idx="92">
                  <c:v>44623</c:v>
                </c:pt>
                <c:pt idx="93">
                  <c:v>44624</c:v>
                </c:pt>
                <c:pt idx="94">
                  <c:v>44625</c:v>
                </c:pt>
                <c:pt idx="95">
                  <c:v>44626</c:v>
                </c:pt>
                <c:pt idx="96">
                  <c:v>44627</c:v>
                </c:pt>
                <c:pt idx="97">
                  <c:v>44628</c:v>
                </c:pt>
                <c:pt idx="98">
                  <c:v>44629</c:v>
                </c:pt>
                <c:pt idx="99">
                  <c:v>44630</c:v>
                </c:pt>
                <c:pt idx="100">
                  <c:v>44631</c:v>
                </c:pt>
                <c:pt idx="101">
                  <c:v>44632</c:v>
                </c:pt>
                <c:pt idx="102">
                  <c:v>44633</c:v>
                </c:pt>
                <c:pt idx="103">
                  <c:v>44634</c:v>
                </c:pt>
                <c:pt idx="104">
                  <c:v>44635</c:v>
                </c:pt>
                <c:pt idx="105">
                  <c:v>44636</c:v>
                </c:pt>
                <c:pt idx="106">
                  <c:v>44637</c:v>
                </c:pt>
                <c:pt idx="107">
                  <c:v>44638</c:v>
                </c:pt>
                <c:pt idx="108">
                  <c:v>44639</c:v>
                </c:pt>
                <c:pt idx="109">
                  <c:v>44640</c:v>
                </c:pt>
                <c:pt idx="110">
                  <c:v>44641</c:v>
                </c:pt>
                <c:pt idx="111">
                  <c:v>44642</c:v>
                </c:pt>
                <c:pt idx="112">
                  <c:v>44643</c:v>
                </c:pt>
                <c:pt idx="113">
                  <c:v>44644</c:v>
                </c:pt>
                <c:pt idx="114">
                  <c:v>44645</c:v>
                </c:pt>
                <c:pt idx="115">
                  <c:v>44646</c:v>
                </c:pt>
                <c:pt idx="116">
                  <c:v>44647</c:v>
                </c:pt>
                <c:pt idx="117">
                  <c:v>44648</c:v>
                </c:pt>
                <c:pt idx="118">
                  <c:v>44649</c:v>
                </c:pt>
                <c:pt idx="119">
                  <c:v>44650</c:v>
                </c:pt>
                <c:pt idx="120">
                  <c:v>44651</c:v>
                </c:pt>
                <c:pt idx="121">
                  <c:v>44652</c:v>
                </c:pt>
                <c:pt idx="122">
                  <c:v>44653</c:v>
                </c:pt>
                <c:pt idx="123">
                  <c:v>44654</c:v>
                </c:pt>
                <c:pt idx="124">
                  <c:v>44655</c:v>
                </c:pt>
                <c:pt idx="125">
                  <c:v>44656</c:v>
                </c:pt>
                <c:pt idx="126">
                  <c:v>44657</c:v>
                </c:pt>
                <c:pt idx="127">
                  <c:v>44658</c:v>
                </c:pt>
                <c:pt idx="128">
                  <c:v>44659</c:v>
                </c:pt>
                <c:pt idx="129">
                  <c:v>44660</c:v>
                </c:pt>
                <c:pt idx="130">
                  <c:v>44661</c:v>
                </c:pt>
                <c:pt idx="131">
                  <c:v>44662</c:v>
                </c:pt>
                <c:pt idx="132">
                  <c:v>44663</c:v>
                </c:pt>
                <c:pt idx="133">
                  <c:v>44664</c:v>
                </c:pt>
                <c:pt idx="134">
                  <c:v>44665</c:v>
                </c:pt>
                <c:pt idx="135">
                  <c:v>44666</c:v>
                </c:pt>
                <c:pt idx="136">
                  <c:v>44667</c:v>
                </c:pt>
                <c:pt idx="137">
                  <c:v>44668</c:v>
                </c:pt>
                <c:pt idx="138">
                  <c:v>44669</c:v>
                </c:pt>
                <c:pt idx="139">
                  <c:v>44670</c:v>
                </c:pt>
                <c:pt idx="140">
                  <c:v>44671</c:v>
                </c:pt>
                <c:pt idx="141">
                  <c:v>44672</c:v>
                </c:pt>
                <c:pt idx="142">
                  <c:v>44673</c:v>
                </c:pt>
                <c:pt idx="143">
                  <c:v>44674</c:v>
                </c:pt>
                <c:pt idx="144">
                  <c:v>44675</c:v>
                </c:pt>
                <c:pt idx="145">
                  <c:v>44676</c:v>
                </c:pt>
                <c:pt idx="146">
                  <c:v>44677</c:v>
                </c:pt>
                <c:pt idx="147">
                  <c:v>44678</c:v>
                </c:pt>
                <c:pt idx="148">
                  <c:v>44679</c:v>
                </c:pt>
                <c:pt idx="149">
                  <c:v>44680</c:v>
                </c:pt>
                <c:pt idx="150">
                  <c:v>44681</c:v>
                </c:pt>
              </c:numCache>
            </c:numRef>
          </c:cat>
          <c:val>
            <c:numRef>
              <c:f>'2017-18'!$T$2:$T$152</c:f>
              <c:numCache>
                <c:formatCode>General</c:formatCode>
                <c:ptCount val="15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1.6666666666666666E-2</c:v>
                </c:pt>
                <c:pt idx="15">
                  <c:v>1.6666666666666666E-2</c:v>
                </c:pt>
                <c:pt idx="16">
                  <c:v>3.3333333333333333E-2</c:v>
                </c:pt>
                <c:pt idx="17">
                  <c:v>3.3333333333333333E-2</c:v>
                </c:pt>
                <c:pt idx="18">
                  <c:v>3.3333333333333333E-2</c:v>
                </c:pt>
                <c:pt idx="19">
                  <c:v>3.3333333333333333E-2</c:v>
                </c:pt>
                <c:pt idx="20">
                  <c:v>3.3333333333333333E-2</c:v>
                </c:pt>
                <c:pt idx="21">
                  <c:v>3.3333333333333333E-2</c:v>
                </c:pt>
                <c:pt idx="22">
                  <c:v>6.6666666666666666E-2</c:v>
                </c:pt>
                <c:pt idx="23">
                  <c:v>6.6666666666666666E-2</c:v>
                </c:pt>
                <c:pt idx="24">
                  <c:v>8.3333333333333329E-2</c:v>
                </c:pt>
                <c:pt idx="25">
                  <c:v>8.3333333333333329E-2</c:v>
                </c:pt>
                <c:pt idx="26">
                  <c:v>8.3333333333333329E-2</c:v>
                </c:pt>
                <c:pt idx="27">
                  <c:v>8.3333333333333329E-2</c:v>
                </c:pt>
                <c:pt idx="28">
                  <c:v>0.1</c:v>
                </c:pt>
                <c:pt idx="29">
                  <c:v>0.1</c:v>
                </c:pt>
                <c:pt idx="30">
                  <c:v>0.1</c:v>
                </c:pt>
                <c:pt idx="31">
                  <c:v>0.11666666666666667</c:v>
                </c:pt>
                <c:pt idx="32">
                  <c:v>0.18333333333333332</c:v>
                </c:pt>
                <c:pt idx="33">
                  <c:v>0.18333333333333332</c:v>
                </c:pt>
                <c:pt idx="34">
                  <c:v>0.18333333333333332</c:v>
                </c:pt>
                <c:pt idx="35">
                  <c:v>0.2</c:v>
                </c:pt>
                <c:pt idx="36">
                  <c:v>0.23333333333333334</c:v>
                </c:pt>
                <c:pt idx="37">
                  <c:v>0.23333333333333334</c:v>
                </c:pt>
                <c:pt idx="38">
                  <c:v>0.3</c:v>
                </c:pt>
                <c:pt idx="39">
                  <c:v>0.3</c:v>
                </c:pt>
                <c:pt idx="40">
                  <c:v>0.3</c:v>
                </c:pt>
                <c:pt idx="41">
                  <c:v>0.3</c:v>
                </c:pt>
                <c:pt idx="42">
                  <c:v>0.3</c:v>
                </c:pt>
                <c:pt idx="43">
                  <c:v>0.31666666666666665</c:v>
                </c:pt>
                <c:pt idx="44">
                  <c:v>0.38333333333333336</c:v>
                </c:pt>
                <c:pt idx="45">
                  <c:v>0.4</c:v>
                </c:pt>
                <c:pt idx="46">
                  <c:v>0.4</c:v>
                </c:pt>
                <c:pt idx="47">
                  <c:v>0.4</c:v>
                </c:pt>
                <c:pt idx="48">
                  <c:v>0.41666666666666669</c:v>
                </c:pt>
                <c:pt idx="49">
                  <c:v>0.45</c:v>
                </c:pt>
                <c:pt idx="50">
                  <c:v>0.45</c:v>
                </c:pt>
                <c:pt idx="51">
                  <c:v>0.48333333333333334</c:v>
                </c:pt>
                <c:pt idx="52">
                  <c:v>0.48333333333333334</c:v>
                </c:pt>
                <c:pt idx="53">
                  <c:v>0.48333333333333334</c:v>
                </c:pt>
                <c:pt idx="54">
                  <c:v>0.48333333333333334</c:v>
                </c:pt>
                <c:pt idx="55">
                  <c:v>0.5</c:v>
                </c:pt>
                <c:pt idx="56">
                  <c:v>0.51666666666666672</c:v>
                </c:pt>
                <c:pt idx="57">
                  <c:v>0.51666666666666672</c:v>
                </c:pt>
                <c:pt idx="58">
                  <c:v>0.55000000000000004</c:v>
                </c:pt>
                <c:pt idx="59">
                  <c:v>0.55000000000000004</c:v>
                </c:pt>
                <c:pt idx="60">
                  <c:v>0.55000000000000004</c:v>
                </c:pt>
                <c:pt idx="61">
                  <c:v>0.55000000000000004</c:v>
                </c:pt>
                <c:pt idx="62">
                  <c:v>0.55000000000000004</c:v>
                </c:pt>
                <c:pt idx="63">
                  <c:v>0.55000000000000004</c:v>
                </c:pt>
                <c:pt idx="64">
                  <c:v>0.58333333333333337</c:v>
                </c:pt>
                <c:pt idx="65">
                  <c:v>0.6166666666666667</c:v>
                </c:pt>
                <c:pt idx="66">
                  <c:v>0.6166666666666667</c:v>
                </c:pt>
                <c:pt idx="67">
                  <c:v>0.6333333333333333</c:v>
                </c:pt>
                <c:pt idx="68">
                  <c:v>0.6333333333333333</c:v>
                </c:pt>
                <c:pt idx="69">
                  <c:v>0.6333333333333333</c:v>
                </c:pt>
                <c:pt idx="70">
                  <c:v>0.6333333333333333</c:v>
                </c:pt>
                <c:pt idx="71">
                  <c:v>0.66666666666666663</c:v>
                </c:pt>
                <c:pt idx="72">
                  <c:v>0.78333333333333333</c:v>
                </c:pt>
                <c:pt idx="73">
                  <c:v>0.8666666666666667</c:v>
                </c:pt>
                <c:pt idx="74">
                  <c:v>0.8666666666666667</c:v>
                </c:pt>
                <c:pt idx="75">
                  <c:v>0.8833333333333333</c:v>
                </c:pt>
                <c:pt idx="76">
                  <c:v>0.8833333333333333</c:v>
                </c:pt>
                <c:pt idx="77">
                  <c:v>0.9</c:v>
                </c:pt>
                <c:pt idx="78">
                  <c:v>0.9</c:v>
                </c:pt>
                <c:pt idx="79">
                  <c:v>0.91666666666666663</c:v>
                </c:pt>
                <c:pt idx="80">
                  <c:v>0.95</c:v>
                </c:pt>
                <c:pt idx="81">
                  <c:v>0.95</c:v>
                </c:pt>
                <c:pt idx="82">
                  <c:v>0.95</c:v>
                </c:pt>
                <c:pt idx="83">
                  <c:v>0.95</c:v>
                </c:pt>
                <c:pt idx="84">
                  <c:v>0.96666666666666667</c:v>
                </c:pt>
                <c:pt idx="85">
                  <c:v>1</c:v>
                </c:pt>
                <c:pt idx="86">
                  <c:v>1</c:v>
                </c:pt>
                <c:pt idx="87">
                  <c:v>1</c:v>
                </c:pt>
                <c:pt idx="88">
                  <c:v>1</c:v>
                </c:pt>
                <c:pt idx="89">
                  <c:v>1</c:v>
                </c:pt>
                <c:pt idx="90">
                  <c:v>1</c:v>
                </c:pt>
                <c:pt idx="91">
                  <c:v>1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1</c:v>
                </c:pt>
                <c:pt idx="99">
                  <c:v>1</c:v>
                </c:pt>
                <c:pt idx="100">
                  <c:v>1</c:v>
                </c:pt>
                <c:pt idx="101">
                  <c:v>1</c:v>
                </c:pt>
                <c:pt idx="102">
                  <c:v>1</c:v>
                </c:pt>
                <c:pt idx="103">
                  <c:v>1</c:v>
                </c:pt>
                <c:pt idx="104">
                  <c:v>1</c:v>
                </c:pt>
                <c:pt idx="105">
                  <c:v>1</c:v>
                </c:pt>
                <c:pt idx="106">
                  <c:v>1</c:v>
                </c:pt>
                <c:pt idx="107">
                  <c:v>1</c:v>
                </c:pt>
                <c:pt idx="108">
                  <c:v>1</c:v>
                </c:pt>
                <c:pt idx="109">
                  <c:v>1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91E-4094-90AA-2DDC9F0A09FE}"/>
            </c:ext>
          </c:extLst>
        </c:ser>
        <c:ser>
          <c:idx val="1"/>
          <c:order val="1"/>
          <c:tx>
            <c:strRef>
              <c:f>'2017-18'!$U$1</c:f>
              <c:strCache>
                <c:ptCount val="1"/>
                <c:pt idx="0">
                  <c:v>adult（＞＝15）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'2017-18'!$S$2:$S$152</c:f>
              <c:numCache>
                <c:formatCode>m"月"d"日"</c:formatCode>
                <c:ptCount val="151"/>
                <c:pt idx="0">
                  <c:v>44531</c:v>
                </c:pt>
                <c:pt idx="1">
                  <c:v>44532</c:v>
                </c:pt>
                <c:pt idx="2">
                  <c:v>44533</c:v>
                </c:pt>
                <c:pt idx="3">
                  <c:v>44534</c:v>
                </c:pt>
                <c:pt idx="4">
                  <c:v>44535</c:v>
                </c:pt>
                <c:pt idx="5">
                  <c:v>44536</c:v>
                </c:pt>
                <c:pt idx="6">
                  <c:v>44537</c:v>
                </c:pt>
                <c:pt idx="7">
                  <c:v>44538</c:v>
                </c:pt>
                <c:pt idx="8">
                  <c:v>44539</c:v>
                </c:pt>
                <c:pt idx="9">
                  <c:v>44540</c:v>
                </c:pt>
                <c:pt idx="10">
                  <c:v>44541</c:v>
                </c:pt>
                <c:pt idx="11">
                  <c:v>44542</c:v>
                </c:pt>
                <c:pt idx="12">
                  <c:v>44543</c:v>
                </c:pt>
                <c:pt idx="13">
                  <c:v>44544</c:v>
                </c:pt>
                <c:pt idx="14">
                  <c:v>44545</c:v>
                </c:pt>
                <c:pt idx="15">
                  <c:v>44546</c:v>
                </c:pt>
                <c:pt idx="16">
                  <c:v>44547</c:v>
                </c:pt>
                <c:pt idx="17">
                  <c:v>44548</c:v>
                </c:pt>
                <c:pt idx="18">
                  <c:v>44549</c:v>
                </c:pt>
                <c:pt idx="19">
                  <c:v>44550</c:v>
                </c:pt>
                <c:pt idx="20">
                  <c:v>44551</c:v>
                </c:pt>
                <c:pt idx="21">
                  <c:v>44552</c:v>
                </c:pt>
                <c:pt idx="22">
                  <c:v>44553</c:v>
                </c:pt>
                <c:pt idx="23">
                  <c:v>44554</c:v>
                </c:pt>
                <c:pt idx="24">
                  <c:v>44555</c:v>
                </c:pt>
                <c:pt idx="25">
                  <c:v>44556</c:v>
                </c:pt>
                <c:pt idx="26">
                  <c:v>44557</c:v>
                </c:pt>
                <c:pt idx="27">
                  <c:v>44558</c:v>
                </c:pt>
                <c:pt idx="28">
                  <c:v>44559</c:v>
                </c:pt>
                <c:pt idx="29">
                  <c:v>44560</c:v>
                </c:pt>
                <c:pt idx="30">
                  <c:v>44561</c:v>
                </c:pt>
                <c:pt idx="31">
                  <c:v>44562</c:v>
                </c:pt>
                <c:pt idx="32">
                  <c:v>44563</c:v>
                </c:pt>
                <c:pt idx="33">
                  <c:v>44564</c:v>
                </c:pt>
                <c:pt idx="34">
                  <c:v>44565</c:v>
                </c:pt>
                <c:pt idx="35">
                  <c:v>44566</c:v>
                </c:pt>
                <c:pt idx="36">
                  <c:v>44567</c:v>
                </c:pt>
                <c:pt idx="37">
                  <c:v>44568</c:v>
                </c:pt>
                <c:pt idx="38">
                  <c:v>44569</c:v>
                </c:pt>
                <c:pt idx="39">
                  <c:v>44570</c:v>
                </c:pt>
                <c:pt idx="40">
                  <c:v>44571</c:v>
                </c:pt>
                <c:pt idx="41">
                  <c:v>44572</c:v>
                </c:pt>
                <c:pt idx="42">
                  <c:v>44573</c:v>
                </c:pt>
                <c:pt idx="43">
                  <c:v>44574</c:v>
                </c:pt>
                <c:pt idx="44">
                  <c:v>44575</c:v>
                </c:pt>
                <c:pt idx="45">
                  <c:v>44576</c:v>
                </c:pt>
                <c:pt idx="46">
                  <c:v>44577</c:v>
                </c:pt>
                <c:pt idx="47">
                  <c:v>44578</c:v>
                </c:pt>
                <c:pt idx="48">
                  <c:v>44579</c:v>
                </c:pt>
                <c:pt idx="49">
                  <c:v>44580</c:v>
                </c:pt>
                <c:pt idx="50">
                  <c:v>44581</c:v>
                </c:pt>
                <c:pt idx="51">
                  <c:v>44582</c:v>
                </c:pt>
                <c:pt idx="52">
                  <c:v>44583</c:v>
                </c:pt>
                <c:pt idx="53">
                  <c:v>44584</c:v>
                </c:pt>
                <c:pt idx="54">
                  <c:v>44585</c:v>
                </c:pt>
                <c:pt idx="55">
                  <c:v>44586</c:v>
                </c:pt>
                <c:pt idx="56">
                  <c:v>44587</c:v>
                </c:pt>
                <c:pt idx="57">
                  <c:v>44588</c:v>
                </c:pt>
                <c:pt idx="58">
                  <c:v>44589</c:v>
                </c:pt>
                <c:pt idx="59">
                  <c:v>44590</c:v>
                </c:pt>
                <c:pt idx="60">
                  <c:v>44591</c:v>
                </c:pt>
                <c:pt idx="61">
                  <c:v>44592</c:v>
                </c:pt>
                <c:pt idx="62">
                  <c:v>44593</c:v>
                </c:pt>
                <c:pt idx="63">
                  <c:v>44594</c:v>
                </c:pt>
                <c:pt idx="64">
                  <c:v>44595</c:v>
                </c:pt>
                <c:pt idx="65">
                  <c:v>44596</c:v>
                </c:pt>
                <c:pt idx="66">
                  <c:v>44597</c:v>
                </c:pt>
                <c:pt idx="67">
                  <c:v>44598</c:v>
                </c:pt>
                <c:pt idx="68">
                  <c:v>44599</c:v>
                </c:pt>
                <c:pt idx="69">
                  <c:v>44600</c:v>
                </c:pt>
                <c:pt idx="70">
                  <c:v>44601</c:v>
                </c:pt>
                <c:pt idx="71">
                  <c:v>44602</c:v>
                </c:pt>
                <c:pt idx="72">
                  <c:v>44603</c:v>
                </c:pt>
                <c:pt idx="73">
                  <c:v>44604</c:v>
                </c:pt>
                <c:pt idx="74">
                  <c:v>44605</c:v>
                </c:pt>
                <c:pt idx="75">
                  <c:v>44606</c:v>
                </c:pt>
                <c:pt idx="76">
                  <c:v>44607</c:v>
                </c:pt>
                <c:pt idx="77">
                  <c:v>44608</c:v>
                </c:pt>
                <c:pt idx="78">
                  <c:v>44609</c:v>
                </c:pt>
                <c:pt idx="79">
                  <c:v>44610</c:v>
                </c:pt>
                <c:pt idx="80">
                  <c:v>44611</c:v>
                </c:pt>
                <c:pt idx="81">
                  <c:v>44612</c:v>
                </c:pt>
                <c:pt idx="82">
                  <c:v>44613</c:v>
                </c:pt>
                <c:pt idx="83">
                  <c:v>44614</c:v>
                </c:pt>
                <c:pt idx="84">
                  <c:v>44615</c:v>
                </c:pt>
                <c:pt idx="85">
                  <c:v>44616</c:v>
                </c:pt>
                <c:pt idx="86">
                  <c:v>44617</c:v>
                </c:pt>
                <c:pt idx="87">
                  <c:v>44618</c:v>
                </c:pt>
                <c:pt idx="88">
                  <c:v>44619</c:v>
                </c:pt>
                <c:pt idx="89">
                  <c:v>44620</c:v>
                </c:pt>
                <c:pt idx="90">
                  <c:v>44621</c:v>
                </c:pt>
                <c:pt idx="91">
                  <c:v>44622</c:v>
                </c:pt>
                <c:pt idx="92">
                  <c:v>44623</c:v>
                </c:pt>
                <c:pt idx="93">
                  <c:v>44624</c:v>
                </c:pt>
                <c:pt idx="94">
                  <c:v>44625</c:v>
                </c:pt>
                <c:pt idx="95">
                  <c:v>44626</c:v>
                </c:pt>
                <c:pt idx="96">
                  <c:v>44627</c:v>
                </c:pt>
                <c:pt idx="97">
                  <c:v>44628</c:v>
                </c:pt>
                <c:pt idx="98">
                  <c:v>44629</c:v>
                </c:pt>
                <c:pt idx="99">
                  <c:v>44630</c:v>
                </c:pt>
                <c:pt idx="100">
                  <c:v>44631</c:v>
                </c:pt>
                <c:pt idx="101">
                  <c:v>44632</c:v>
                </c:pt>
                <c:pt idx="102">
                  <c:v>44633</c:v>
                </c:pt>
                <c:pt idx="103">
                  <c:v>44634</c:v>
                </c:pt>
                <c:pt idx="104">
                  <c:v>44635</c:v>
                </c:pt>
                <c:pt idx="105">
                  <c:v>44636</c:v>
                </c:pt>
                <c:pt idx="106">
                  <c:v>44637</c:v>
                </c:pt>
                <c:pt idx="107">
                  <c:v>44638</c:v>
                </c:pt>
                <c:pt idx="108">
                  <c:v>44639</c:v>
                </c:pt>
                <c:pt idx="109">
                  <c:v>44640</c:v>
                </c:pt>
                <c:pt idx="110">
                  <c:v>44641</c:v>
                </c:pt>
                <c:pt idx="111">
                  <c:v>44642</c:v>
                </c:pt>
                <c:pt idx="112">
                  <c:v>44643</c:v>
                </c:pt>
                <c:pt idx="113">
                  <c:v>44644</c:v>
                </c:pt>
                <c:pt idx="114">
                  <c:v>44645</c:v>
                </c:pt>
                <c:pt idx="115">
                  <c:v>44646</c:v>
                </c:pt>
                <c:pt idx="116">
                  <c:v>44647</c:v>
                </c:pt>
                <c:pt idx="117">
                  <c:v>44648</c:v>
                </c:pt>
                <c:pt idx="118">
                  <c:v>44649</c:v>
                </c:pt>
                <c:pt idx="119">
                  <c:v>44650</c:v>
                </c:pt>
                <c:pt idx="120">
                  <c:v>44651</c:v>
                </c:pt>
                <c:pt idx="121">
                  <c:v>44652</c:v>
                </c:pt>
                <c:pt idx="122">
                  <c:v>44653</c:v>
                </c:pt>
                <c:pt idx="123">
                  <c:v>44654</c:v>
                </c:pt>
                <c:pt idx="124">
                  <c:v>44655</c:v>
                </c:pt>
                <c:pt idx="125">
                  <c:v>44656</c:v>
                </c:pt>
                <c:pt idx="126">
                  <c:v>44657</c:v>
                </c:pt>
                <c:pt idx="127">
                  <c:v>44658</c:v>
                </c:pt>
                <c:pt idx="128">
                  <c:v>44659</c:v>
                </c:pt>
                <c:pt idx="129">
                  <c:v>44660</c:v>
                </c:pt>
                <c:pt idx="130">
                  <c:v>44661</c:v>
                </c:pt>
                <c:pt idx="131">
                  <c:v>44662</c:v>
                </c:pt>
                <c:pt idx="132">
                  <c:v>44663</c:v>
                </c:pt>
                <c:pt idx="133">
                  <c:v>44664</c:v>
                </c:pt>
                <c:pt idx="134">
                  <c:v>44665</c:v>
                </c:pt>
                <c:pt idx="135">
                  <c:v>44666</c:v>
                </c:pt>
                <c:pt idx="136">
                  <c:v>44667</c:v>
                </c:pt>
                <c:pt idx="137">
                  <c:v>44668</c:v>
                </c:pt>
                <c:pt idx="138">
                  <c:v>44669</c:v>
                </c:pt>
                <c:pt idx="139">
                  <c:v>44670</c:v>
                </c:pt>
                <c:pt idx="140">
                  <c:v>44671</c:v>
                </c:pt>
                <c:pt idx="141">
                  <c:v>44672</c:v>
                </c:pt>
                <c:pt idx="142">
                  <c:v>44673</c:v>
                </c:pt>
                <c:pt idx="143">
                  <c:v>44674</c:v>
                </c:pt>
                <c:pt idx="144">
                  <c:v>44675</c:v>
                </c:pt>
                <c:pt idx="145">
                  <c:v>44676</c:v>
                </c:pt>
                <c:pt idx="146">
                  <c:v>44677</c:v>
                </c:pt>
                <c:pt idx="147">
                  <c:v>44678</c:v>
                </c:pt>
                <c:pt idx="148">
                  <c:v>44679</c:v>
                </c:pt>
                <c:pt idx="149">
                  <c:v>44680</c:v>
                </c:pt>
                <c:pt idx="150">
                  <c:v>44681</c:v>
                </c:pt>
              </c:numCache>
            </c:numRef>
          </c:cat>
          <c:val>
            <c:numRef>
              <c:f>'2017-18'!$U$2:$U$152</c:f>
              <c:numCache>
                <c:formatCode>General</c:formatCode>
                <c:ptCount val="151"/>
                <c:pt idx="0">
                  <c:v>6.993006993006993E-3</c:v>
                </c:pt>
                <c:pt idx="1">
                  <c:v>6.993006993006993E-3</c:v>
                </c:pt>
                <c:pt idx="2">
                  <c:v>6.993006993006993E-3</c:v>
                </c:pt>
                <c:pt idx="3">
                  <c:v>6.993006993006993E-3</c:v>
                </c:pt>
                <c:pt idx="4">
                  <c:v>6.993006993006993E-3</c:v>
                </c:pt>
                <c:pt idx="5">
                  <c:v>6.993006993006993E-3</c:v>
                </c:pt>
                <c:pt idx="6">
                  <c:v>6.993006993006993E-3</c:v>
                </c:pt>
                <c:pt idx="7">
                  <c:v>6.993006993006993E-3</c:v>
                </c:pt>
                <c:pt idx="8">
                  <c:v>6.993006993006993E-3</c:v>
                </c:pt>
                <c:pt idx="9">
                  <c:v>6.993006993006993E-3</c:v>
                </c:pt>
                <c:pt idx="10">
                  <c:v>1.3986013986013986E-2</c:v>
                </c:pt>
                <c:pt idx="11">
                  <c:v>1.3986013986013986E-2</c:v>
                </c:pt>
                <c:pt idx="12">
                  <c:v>1.3986013986013986E-2</c:v>
                </c:pt>
                <c:pt idx="13">
                  <c:v>1.3986013986013986E-2</c:v>
                </c:pt>
                <c:pt idx="14">
                  <c:v>2.097902097902098E-2</c:v>
                </c:pt>
                <c:pt idx="15">
                  <c:v>2.097902097902098E-2</c:v>
                </c:pt>
                <c:pt idx="16">
                  <c:v>3.4965034965034968E-2</c:v>
                </c:pt>
                <c:pt idx="17">
                  <c:v>3.4965034965034968E-2</c:v>
                </c:pt>
                <c:pt idx="18">
                  <c:v>3.4965034965034968E-2</c:v>
                </c:pt>
                <c:pt idx="19">
                  <c:v>3.4965034965034968E-2</c:v>
                </c:pt>
                <c:pt idx="20">
                  <c:v>3.4965034965034968E-2</c:v>
                </c:pt>
                <c:pt idx="21">
                  <c:v>3.4965034965034968E-2</c:v>
                </c:pt>
                <c:pt idx="22">
                  <c:v>6.2937062937062943E-2</c:v>
                </c:pt>
                <c:pt idx="23">
                  <c:v>7.6923076923076927E-2</c:v>
                </c:pt>
                <c:pt idx="24">
                  <c:v>9.7902097902097904E-2</c:v>
                </c:pt>
                <c:pt idx="25">
                  <c:v>0.11188811188811189</c:v>
                </c:pt>
                <c:pt idx="26">
                  <c:v>0.12587412587412589</c:v>
                </c:pt>
                <c:pt idx="27">
                  <c:v>0.12587412587412589</c:v>
                </c:pt>
                <c:pt idx="28">
                  <c:v>0.12587412587412589</c:v>
                </c:pt>
                <c:pt idx="29">
                  <c:v>0.13986013986013987</c:v>
                </c:pt>
                <c:pt idx="30">
                  <c:v>0.16083916083916083</c:v>
                </c:pt>
                <c:pt idx="31">
                  <c:v>0.20979020979020979</c:v>
                </c:pt>
                <c:pt idx="32">
                  <c:v>0.23776223776223776</c:v>
                </c:pt>
                <c:pt idx="33">
                  <c:v>0.25874125874125875</c:v>
                </c:pt>
                <c:pt idx="34">
                  <c:v>0.26573426573426573</c:v>
                </c:pt>
                <c:pt idx="35">
                  <c:v>0.27972027972027974</c:v>
                </c:pt>
                <c:pt idx="36">
                  <c:v>0.30069930069930068</c:v>
                </c:pt>
                <c:pt idx="37">
                  <c:v>0.32867132867132864</c:v>
                </c:pt>
                <c:pt idx="38">
                  <c:v>0.35664335664335667</c:v>
                </c:pt>
                <c:pt idx="39">
                  <c:v>0.36363636363636365</c:v>
                </c:pt>
                <c:pt idx="40">
                  <c:v>0.3776223776223776</c:v>
                </c:pt>
                <c:pt idx="41">
                  <c:v>0.39860139860139859</c:v>
                </c:pt>
                <c:pt idx="42">
                  <c:v>0.41258741258741261</c:v>
                </c:pt>
                <c:pt idx="43">
                  <c:v>0.42657342657342656</c:v>
                </c:pt>
                <c:pt idx="44">
                  <c:v>0.46853146853146854</c:v>
                </c:pt>
                <c:pt idx="45">
                  <c:v>0.4825174825174825</c:v>
                </c:pt>
                <c:pt idx="46">
                  <c:v>0.4825174825174825</c:v>
                </c:pt>
                <c:pt idx="47">
                  <c:v>0.5174825174825175</c:v>
                </c:pt>
                <c:pt idx="48">
                  <c:v>0.5174825174825175</c:v>
                </c:pt>
                <c:pt idx="49">
                  <c:v>0.5174825174825175</c:v>
                </c:pt>
                <c:pt idx="50">
                  <c:v>0.54545454545454541</c:v>
                </c:pt>
                <c:pt idx="51">
                  <c:v>0.58041958041958042</c:v>
                </c:pt>
                <c:pt idx="52">
                  <c:v>0.59440559440559437</c:v>
                </c:pt>
                <c:pt idx="53">
                  <c:v>0.60139860139860135</c:v>
                </c:pt>
                <c:pt idx="54">
                  <c:v>0.63636363636363635</c:v>
                </c:pt>
                <c:pt idx="55">
                  <c:v>0.64335664335664333</c:v>
                </c:pt>
                <c:pt idx="56">
                  <c:v>0.65034965034965031</c:v>
                </c:pt>
                <c:pt idx="57">
                  <c:v>0.65034965034965031</c:v>
                </c:pt>
                <c:pt idx="58">
                  <c:v>0.68531468531468531</c:v>
                </c:pt>
                <c:pt idx="59">
                  <c:v>0.69230769230769229</c:v>
                </c:pt>
                <c:pt idx="60">
                  <c:v>0.70629370629370625</c:v>
                </c:pt>
                <c:pt idx="61">
                  <c:v>0.72027972027972031</c:v>
                </c:pt>
                <c:pt idx="62">
                  <c:v>0.74125874125874125</c:v>
                </c:pt>
                <c:pt idx="63">
                  <c:v>0.75524475524475521</c:v>
                </c:pt>
                <c:pt idx="64">
                  <c:v>0.76223776223776218</c:v>
                </c:pt>
                <c:pt idx="65">
                  <c:v>0.78321678321678323</c:v>
                </c:pt>
                <c:pt idx="66">
                  <c:v>0.79720279720279719</c:v>
                </c:pt>
                <c:pt idx="67">
                  <c:v>0.81818181818181823</c:v>
                </c:pt>
                <c:pt idx="68">
                  <c:v>0.83216783216783219</c:v>
                </c:pt>
                <c:pt idx="69">
                  <c:v>0.83916083916083917</c:v>
                </c:pt>
                <c:pt idx="70">
                  <c:v>0.83916083916083917</c:v>
                </c:pt>
                <c:pt idx="71">
                  <c:v>0.85314685314685312</c:v>
                </c:pt>
                <c:pt idx="72">
                  <c:v>0.88111888111888115</c:v>
                </c:pt>
                <c:pt idx="73">
                  <c:v>0.88811188811188813</c:v>
                </c:pt>
                <c:pt idx="74">
                  <c:v>0.8951048951048951</c:v>
                </c:pt>
                <c:pt idx="75">
                  <c:v>0.90909090909090906</c:v>
                </c:pt>
                <c:pt idx="76">
                  <c:v>0.91608391608391604</c:v>
                </c:pt>
                <c:pt idx="77">
                  <c:v>0.93706293706293708</c:v>
                </c:pt>
                <c:pt idx="78">
                  <c:v>0.93706293706293708</c:v>
                </c:pt>
                <c:pt idx="79">
                  <c:v>0.95104895104895104</c:v>
                </c:pt>
                <c:pt idx="80">
                  <c:v>0.95804195804195802</c:v>
                </c:pt>
                <c:pt idx="81">
                  <c:v>0.965034965034965</c:v>
                </c:pt>
                <c:pt idx="82">
                  <c:v>0.965034965034965</c:v>
                </c:pt>
                <c:pt idx="83">
                  <c:v>0.97202797202797198</c:v>
                </c:pt>
                <c:pt idx="84">
                  <c:v>0.97202797202797198</c:v>
                </c:pt>
                <c:pt idx="85">
                  <c:v>0.97202797202797198</c:v>
                </c:pt>
                <c:pt idx="86">
                  <c:v>0.99300699300699302</c:v>
                </c:pt>
                <c:pt idx="87">
                  <c:v>0.99300699300699302</c:v>
                </c:pt>
                <c:pt idx="88">
                  <c:v>1</c:v>
                </c:pt>
                <c:pt idx="89">
                  <c:v>1</c:v>
                </c:pt>
                <c:pt idx="90">
                  <c:v>1</c:v>
                </c:pt>
                <c:pt idx="91">
                  <c:v>1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  <c:pt idx="96">
                  <c:v>1</c:v>
                </c:pt>
                <c:pt idx="97">
                  <c:v>1</c:v>
                </c:pt>
                <c:pt idx="98">
                  <c:v>1</c:v>
                </c:pt>
                <c:pt idx="99">
                  <c:v>1</c:v>
                </c:pt>
                <c:pt idx="100">
                  <c:v>1</c:v>
                </c:pt>
                <c:pt idx="101">
                  <c:v>1</c:v>
                </c:pt>
                <c:pt idx="102">
                  <c:v>1</c:v>
                </c:pt>
                <c:pt idx="103">
                  <c:v>1</c:v>
                </c:pt>
                <c:pt idx="104">
                  <c:v>1</c:v>
                </c:pt>
                <c:pt idx="105">
                  <c:v>1</c:v>
                </c:pt>
                <c:pt idx="106">
                  <c:v>1</c:v>
                </c:pt>
                <c:pt idx="107">
                  <c:v>1</c:v>
                </c:pt>
                <c:pt idx="108">
                  <c:v>1</c:v>
                </c:pt>
                <c:pt idx="109">
                  <c:v>1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91E-4094-90AA-2DDC9F0A09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9239552"/>
        <c:axId val="159241728"/>
      </c:lineChart>
      <c:dateAx>
        <c:axId val="159239552"/>
        <c:scaling>
          <c:orientation val="minMax"/>
        </c:scaling>
        <c:delete val="1"/>
        <c:axPos val="b"/>
        <c:numFmt formatCode="m&quot;月&quot;d&quot;日&quot;" sourceLinked="1"/>
        <c:majorTickMark val="out"/>
        <c:minorTickMark val="none"/>
        <c:tickLblPos val="nextTo"/>
        <c:crossAx val="159241728"/>
        <c:crosses val="autoZero"/>
        <c:auto val="1"/>
        <c:lblOffset val="100"/>
        <c:baseTimeUnit val="days"/>
      </c:dateAx>
      <c:valAx>
        <c:axId val="159241728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59239552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ja-JP" dirty="0"/>
              <a:t>2014-2015</a:t>
            </a:r>
            <a:r>
              <a:rPr lang="en-US" altLang="ja-JP" baseline="0" dirty="0"/>
              <a:t> </a:t>
            </a:r>
            <a:endParaRPr lang="ja-JP" alt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8.8809656210133786E-2"/>
          <c:y val="0.17030294515863595"/>
          <c:w val="0.87898674809358512"/>
          <c:h val="0.64966923508007068"/>
        </c:manualLayout>
      </c:layout>
      <c:lineChart>
        <c:grouping val="standard"/>
        <c:varyColors val="0"/>
        <c:ser>
          <c:idx val="0"/>
          <c:order val="0"/>
          <c:tx>
            <c:strRef>
              <c:f>'2014-2015 (2)'!$U$1</c:f>
              <c:strCache>
                <c:ptCount val="1"/>
                <c:pt idx="0">
                  <c:v>child（＜15）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'2014-2015 (2)'!$T$2:$T$152</c:f>
              <c:numCache>
                <c:formatCode>m"月"d"日"</c:formatCode>
                <c:ptCount val="151"/>
                <c:pt idx="0">
                  <c:v>44531</c:v>
                </c:pt>
                <c:pt idx="1">
                  <c:v>44532</c:v>
                </c:pt>
                <c:pt idx="2">
                  <c:v>44533</c:v>
                </c:pt>
                <c:pt idx="3">
                  <c:v>44534</c:v>
                </c:pt>
                <c:pt idx="4">
                  <c:v>44535</c:v>
                </c:pt>
                <c:pt idx="5">
                  <c:v>44536</c:v>
                </c:pt>
                <c:pt idx="6">
                  <c:v>44537</c:v>
                </c:pt>
                <c:pt idx="7">
                  <c:v>44538</c:v>
                </c:pt>
                <c:pt idx="8">
                  <c:v>44539</c:v>
                </c:pt>
                <c:pt idx="9">
                  <c:v>44540</c:v>
                </c:pt>
                <c:pt idx="10">
                  <c:v>44541</c:v>
                </c:pt>
                <c:pt idx="11">
                  <c:v>44542</c:v>
                </c:pt>
                <c:pt idx="12">
                  <c:v>44543</c:v>
                </c:pt>
                <c:pt idx="13">
                  <c:v>44544</c:v>
                </c:pt>
                <c:pt idx="14">
                  <c:v>44545</c:v>
                </c:pt>
                <c:pt idx="15">
                  <c:v>44546</c:v>
                </c:pt>
                <c:pt idx="16">
                  <c:v>44547</c:v>
                </c:pt>
                <c:pt idx="17">
                  <c:v>44548</c:v>
                </c:pt>
                <c:pt idx="18">
                  <c:v>44549</c:v>
                </c:pt>
                <c:pt idx="19">
                  <c:v>44550</c:v>
                </c:pt>
                <c:pt idx="20">
                  <c:v>44551</c:v>
                </c:pt>
                <c:pt idx="21">
                  <c:v>44552</c:v>
                </c:pt>
                <c:pt idx="22">
                  <c:v>44553</c:v>
                </c:pt>
                <c:pt idx="23">
                  <c:v>44554</c:v>
                </c:pt>
                <c:pt idx="24">
                  <c:v>44555</c:v>
                </c:pt>
                <c:pt idx="25">
                  <c:v>44556</c:v>
                </c:pt>
                <c:pt idx="26">
                  <c:v>44557</c:v>
                </c:pt>
                <c:pt idx="27">
                  <c:v>44558</c:v>
                </c:pt>
                <c:pt idx="28">
                  <c:v>44559</c:v>
                </c:pt>
                <c:pt idx="29">
                  <c:v>44560</c:v>
                </c:pt>
                <c:pt idx="30">
                  <c:v>44561</c:v>
                </c:pt>
                <c:pt idx="31">
                  <c:v>44562</c:v>
                </c:pt>
                <c:pt idx="32">
                  <c:v>44563</c:v>
                </c:pt>
                <c:pt idx="33">
                  <c:v>44564</c:v>
                </c:pt>
                <c:pt idx="34">
                  <c:v>44565</c:v>
                </c:pt>
                <c:pt idx="35">
                  <c:v>44566</c:v>
                </c:pt>
                <c:pt idx="36">
                  <c:v>44567</c:v>
                </c:pt>
                <c:pt idx="37">
                  <c:v>44568</c:v>
                </c:pt>
                <c:pt idx="38">
                  <c:v>44569</c:v>
                </c:pt>
                <c:pt idx="39">
                  <c:v>44570</c:v>
                </c:pt>
                <c:pt idx="40">
                  <c:v>44571</c:v>
                </c:pt>
                <c:pt idx="41">
                  <c:v>44572</c:v>
                </c:pt>
                <c:pt idx="42">
                  <c:v>44573</c:v>
                </c:pt>
                <c:pt idx="43">
                  <c:v>44574</c:v>
                </c:pt>
                <c:pt idx="44">
                  <c:v>44575</c:v>
                </c:pt>
                <c:pt idx="45">
                  <c:v>44576</c:v>
                </c:pt>
                <c:pt idx="46">
                  <c:v>44577</c:v>
                </c:pt>
                <c:pt idx="47">
                  <c:v>44578</c:v>
                </c:pt>
                <c:pt idx="48">
                  <c:v>44579</c:v>
                </c:pt>
                <c:pt idx="49">
                  <c:v>44580</c:v>
                </c:pt>
                <c:pt idx="50">
                  <c:v>44581</c:v>
                </c:pt>
                <c:pt idx="51">
                  <c:v>44582</c:v>
                </c:pt>
                <c:pt idx="52">
                  <c:v>44583</c:v>
                </c:pt>
                <c:pt idx="53">
                  <c:v>44584</c:v>
                </c:pt>
                <c:pt idx="54">
                  <c:v>44585</c:v>
                </c:pt>
                <c:pt idx="55">
                  <c:v>44586</c:v>
                </c:pt>
                <c:pt idx="56">
                  <c:v>44587</c:v>
                </c:pt>
                <c:pt idx="57">
                  <c:v>44588</c:v>
                </c:pt>
                <c:pt idx="58">
                  <c:v>44589</c:v>
                </c:pt>
                <c:pt idx="59">
                  <c:v>44590</c:v>
                </c:pt>
                <c:pt idx="60">
                  <c:v>44591</c:v>
                </c:pt>
                <c:pt idx="61">
                  <c:v>44592</c:v>
                </c:pt>
                <c:pt idx="62">
                  <c:v>44593</c:v>
                </c:pt>
                <c:pt idx="63">
                  <c:v>44594</c:v>
                </c:pt>
                <c:pt idx="64">
                  <c:v>44595</c:v>
                </c:pt>
                <c:pt idx="65">
                  <c:v>44596</c:v>
                </c:pt>
                <c:pt idx="66">
                  <c:v>44597</c:v>
                </c:pt>
                <c:pt idx="67">
                  <c:v>44598</c:v>
                </c:pt>
                <c:pt idx="68">
                  <c:v>44599</c:v>
                </c:pt>
                <c:pt idx="69">
                  <c:v>44600</c:v>
                </c:pt>
                <c:pt idx="70">
                  <c:v>44601</c:v>
                </c:pt>
                <c:pt idx="71">
                  <c:v>44602</c:v>
                </c:pt>
                <c:pt idx="72">
                  <c:v>44603</c:v>
                </c:pt>
                <c:pt idx="73">
                  <c:v>44604</c:v>
                </c:pt>
                <c:pt idx="74">
                  <c:v>44605</c:v>
                </c:pt>
                <c:pt idx="75">
                  <c:v>44606</c:v>
                </c:pt>
                <c:pt idx="76">
                  <c:v>44607</c:v>
                </c:pt>
                <c:pt idx="77">
                  <c:v>44608</c:v>
                </c:pt>
                <c:pt idx="78">
                  <c:v>44609</c:v>
                </c:pt>
                <c:pt idx="79">
                  <c:v>44610</c:v>
                </c:pt>
                <c:pt idx="80">
                  <c:v>44611</c:v>
                </c:pt>
                <c:pt idx="81">
                  <c:v>44612</c:v>
                </c:pt>
                <c:pt idx="82">
                  <c:v>44613</c:v>
                </c:pt>
                <c:pt idx="83">
                  <c:v>44614</c:v>
                </c:pt>
                <c:pt idx="84">
                  <c:v>44615</c:v>
                </c:pt>
                <c:pt idx="85">
                  <c:v>44616</c:v>
                </c:pt>
                <c:pt idx="86">
                  <c:v>44617</c:v>
                </c:pt>
                <c:pt idx="87">
                  <c:v>44618</c:v>
                </c:pt>
                <c:pt idx="88">
                  <c:v>44619</c:v>
                </c:pt>
                <c:pt idx="89">
                  <c:v>44620</c:v>
                </c:pt>
                <c:pt idx="90">
                  <c:v>44621</c:v>
                </c:pt>
                <c:pt idx="91">
                  <c:v>44622</c:v>
                </c:pt>
                <c:pt idx="92">
                  <c:v>44623</c:v>
                </c:pt>
                <c:pt idx="93">
                  <c:v>44624</c:v>
                </c:pt>
                <c:pt idx="94">
                  <c:v>44625</c:v>
                </c:pt>
                <c:pt idx="95">
                  <c:v>44626</c:v>
                </c:pt>
                <c:pt idx="96">
                  <c:v>44627</c:v>
                </c:pt>
                <c:pt idx="97">
                  <c:v>44628</c:v>
                </c:pt>
                <c:pt idx="98">
                  <c:v>44629</c:v>
                </c:pt>
                <c:pt idx="99">
                  <c:v>44630</c:v>
                </c:pt>
                <c:pt idx="100">
                  <c:v>44631</c:v>
                </c:pt>
                <c:pt idx="101">
                  <c:v>44632</c:v>
                </c:pt>
                <c:pt idx="102">
                  <c:v>44633</c:v>
                </c:pt>
                <c:pt idx="103">
                  <c:v>44634</c:v>
                </c:pt>
                <c:pt idx="104">
                  <c:v>44635</c:v>
                </c:pt>
                <c:pt idx="105">
                  <c:v>44636</c:v>
                </c:pt>
                <c:pt idx="106">
                  <c:v>44637</c:v>
                </c:pt>
                <c:pt idx="107">
                  <c:v>44638</c:v>
                </c:pt>
                <c:pt idx="108">
                  <c:v>44639</c:v>
                </c:pt>
                <c:pt idx="109">
                  <c:v>44640</c:v>
                </c:pt>
                <c:pt idx="110">
                  <c:v>44641</c:v>
                </c:pt>
                <c:pt idx="111">
                  <c:v>44642</c:v>
                </c:pt>
                <c:pt idx="112">
                  <c:v>44643</c:v>
                </c:pt>
                <c:pt idx="113">
                  <c:v>44644</c:v>
                </c:pt>
                <c:pt idx="114">
                  <c:v>44645</c:v>
                </c:pt>
                <c:pt idx="115">
                  <c:v>44646</c:v>
                </c:pt>
                <c:pt idx="116">
                  <c:v>44647</c:v>
                </c:pt>
                <c:pt idx="117">
                  <c:v>44648</c:v>
                </c:pt>
                <c:pt idx="118">
                  <c:v>44649</c:v>
                </c:pt>
                <c:pt idx="119">
                  <c:v>44650</c:v>
                </c:pt>
                <c:pt idx="120">
                  <c:v>44651</c:v>
                </c:pt>
                <c:pt idx="121">
                  <c:v>44652</c:v>
                </c:pt>
                <c:pt idx="122">
                  <c:v>44653</c:v>
                </c:pt>
                <c:pt idx="123">
                  <c:v>44654</c:v>
                </c:pt>
                <c:pt idx="124">
                  <c:v>44655</c:v>
                </c:pt>
                <c:pt idx="125">
                  <c:v>44656</c:v>
                </c:pt>
                <c:pt idx="126">
                  <c:v>44657</c:v>
                </c:pt>
                <c:pt idx="127">
                  <c:v>44658</c:v>
                </c:pt>
                <c:pt idx="128">
                  <c:v>44659</c:v>
                </c:pt>
                <c:pt idx="129">
                  <c:v>44660</c:v>
                </c:pt>
                <c:pt idx="130">
                  <c:v>44661</c:v>
                </c:pt>
                <c:pt idx="131">
                  <c:v>44662</c:v>
                </c:pt>
                <c:pt idx="132">
                  <c:v>44663</c:v>
                </c:pt>
                <c:pt idx="133">
                  <c:v>44664</c:v>
                </c:pt>
                <c:pt idx="134">
                  <c:v>44665</c:v>
                </c:pt>
                <c:pt idx="135">
                  <c:v>44666</c:v>
                </c:pt>
                <c:pt idx="136">
                  <c:v>44667</c:v>
                </c:pt>
                <c:pt idx="137">
                  <c:v>44668</c:v>
                </c:pt>
                <c:pt idx="138">
                  <c:v>44669</c:v>
                </c:pt>
                <c:pt idx="139">
                  <c:v>44670</c:v>
                </c:pt>
                <c:pt idx="140">
                  <c:v>44671</c:v>
                </c:pt>
                <c:pt idx="141">
                  <c:v>44672</c:v>
                </c:pt>
                <c:pt idx="142">
                  <c:v>44673</c:v>
                </c:pt>
                <c:pt idx="143">
                  <c:v>44674</c:v>
                </c:pt>
                <c:pt idx="144">
                  <c:v>44675</c:v>
                </c:pt>
                <c:pt idx="145">
                  <c:v>44676</c:v>
                </c:pt>
                <c:pt idx="146">
                  <c:v>44677</c:v>
                </c:pt>
                <c:pt idx="147">
                  <c:v>44678</c:v>
                </c:pt>
                <c:pt idx="148">
                  <c:v>44679</c:v>
                </c:pt>
                <c:pt idx="149">
                  <c:v>44680</c:v>
                </c:pt>
                <c:pt idx="150">
                  <c:v>44681</c:v>
                </c:pt>
              </c:numCache>
            </c:numRef>
          </c:cat>
          <c:val>
            <c:numRef>
              <c:f>'2014-2015 (2)'!$U$2:$U$152</c:f>
              <c:numCache>
                <c:formatCode>General</c:formatCode>
                <c:ptCount val="151"/>
                <c:pt idx="0">
                  <c:v>2.2831050228310501E-3</c:v>
                </c:pt>
                <c:pt idx="1">
                  <c:v>2.2831050228310501E-3</c:v>
                </c:pt>
                <c:pt idx="2">
                  <c:v>2.2831050228310501E-3</c:v>
                </c:pt>
                <c:pt idx="3">
                  <c:v>2.2831050228310501E-3</c:v>
                </c:pt>
                <c:pt idx="4">
                  <c:v>6.8493150684931503E-3</c:v>
                </c:pt>
                <c:pt idx="5">
                  <c:v>1.1415525114155251E-2</c:v>
                </c:pt>
                <c:pt idx="6">
                  <c:v>2.5114155251141551E-2</c:v>
                </c:pt>
                <c:pt idx="7">
                  <c:v>2.7397260273972601E-2</c:v>
                </c:pt>
                <c:pt idx="8">
                  <c:v>2.7397260273972601E-2</c:v>
                </c:pt>
                <c:pt idx="9">
                  <c:v>2.7397260273972601E-2</c:v>
                </c:pt>
                <c:pt idx="10">
                  <c:v>2.7397260273972601E-2</c:v>
                </c:pt>
                <c:pt idx="11">
                  <c:v>2.9680365296803651E-2</c:v>
                </c:pt>
                <c:pt idx="12">
                  <c:v>3.8812785388127852E-2</c:v>
                </c:pt>
                <c:pt idx="13">
                  <c:v>5.7077625570776253E-2</c:v>
                </c:pt>
                <c:pt idx="14">
                  <c:v>6.1643835616438353E-2</c:v>
                </c:pt>
                <c:pt idx="15">
                  <c:v>6.1643835616438353E-2</c:v>
                </c:pt>
                <c:pt idx="16">
                  <c:v>6.6210045662100453E-2</c:v>
                </c:pt>
                <c:pt idx="17">
                  <c:v>7.3059360730593603E-2</c:v>
                </c:pt>
                <c:pt idx="18">
                  <c:v>7.5342465753424653E-2</c:v>
                </c:pt>
                <c:pt idx="19">
                  <c:v>0.10730593607305935</c:v>
                </c:pt>
                <c:pt idx="20">
                  <c:v>0.15525114155251141</c:v>
                </c:pt>
                <c:pt idx="21">
                  <c:v>0.16438356164383561</c:v>
                </c:pt>
                <c:pt idx="22">
                  <c:v>0.21461187214611871</c:v>
                </c:pt>
                <c:pt idx="23">
                  <c:v>0.22146118721461186</c:v>
                </c:pt>
                <c:pt idx="24">
                  <c:v>0.23744292237442921</c:v>
                </c:pt>
                <c:pt idx="25">
                  <c:v>0.24429223744292236</c:v>
                </c:pt>
                <c:pt idx="26">
                  <c:v>0.27853881278538811</c:v>
                </c:pt>
                <c:pt idx="27">
                  <c:v>0.31963470319634701</c:v>
                </c:pt>
                <c:pt idx="28">
                  <c:v>0.37214611872146119</c:v>
                </c:pt>
                <c:pt idx="29">
                  <c:v>0.41095890410958902</c:v>
                </c:pt>
                <c:pt idx="30">
                  <c:v>0.44748858447488582</c:v>
                </c:pt>
                <c:pt idx="31">
                  <c:v>0.4680365296803653</c:v>
                </c:pt>
                <c:pt idx="32">
                  <c:v>0.50684931506849318</c:v>
                </c:pt>
                <c:pt idx="33">
                  <c:v>0.54794520547945202</c:v>
                </c:pt>
                <c:pt idx="34">
                  <c:v>0.60502283105022836</c:v>
                </c:pt>
                <c:pt idx="35">
                  <c:v>0.61187214611872143</c:v>
                </c:pt>
                <c:pt idx="36">
                  <c:v>0.61872146118721461</c:v>
                </c:pt>
                <c:pt idx="37">
                  <c:v>0.62557077625570778</c:v>
                </c:pt>
                <c:pt idx="38">
                  <c:v>0.63013698630136983</c:v>
                </c:pt>
                <c:pt idx="39">
                  <c:v>0.63470319634703198</c:v>
                </c:pt>
                <c:pt idx="40">
                  <c:v>0.65296803652968038</c:v>
                </c:pt>
                <c:pt idx="41">
                  <c:v>0.68264840182648401</c:v>
                </c:pt>
                <c:pt idx="42">
                  <c:v>0.73287671232876717</c:v>
                </c:pt>
                <c:pt idx="43">
                  <c:v>0.73972602739726023</c:v>
                </c:pt>
                <c:pt idx="44">
                  <c:v>0.74200913242009137</c:v>
                </c:pt>
                <c:pt idx="45">
                  <c:v>0.74885844748858443</c:v>
                </c:pt>
                <c:pt idx="46">
                  <c:v>0.75114155251141557</c:v>
                </c:pt>
                <c:pt idx="47">
                  <c:v>0.76484018264840181</c:v>
                </c:pt>
                <c:pt idx="48">
                  <c:v>0.80136986301369861</c:v>
                </c:pt>
                <c:pt idx="49">
                  <c:v>0.81278538812785384</c:v>
                </c:pt>
                <c:pt idx="50">
                  <c:v>0.81735159817351599</c:v>
                </c:pt>
                <c:pt idx="51">
                  <c:v>0.82191780821917804</c:v>
                </c:pt>
                <c:pt idx="52">
                  <c:v>0.83105022831050224</c:v>
                </c:pt>
                <c:pt idx="53">
                  <c:v>0.83561643835616439</c:v>
                </c:pt>
                <c:pt idx="54">
                  <c:v>0.86301369863013699</c:v>
                </c:pt>
                <c:pt idx="55">
                  <c:v>0.89269406392694062</c:v>
                </c:pt>
                <c:pt idx="56">
                  <c:v>0.89497716894977164</c:v>
                </c:pt>
                <c:pt idx="57">
                  <c:v>0.90410958904109584</c:v>
                </c:pt>
                <c:pt idx="58">
                  <c:v>0.90410958904109584</c:v>
                </c:pt>
                <c:pt idx="59">
                  <c:v>0.90410958904109584</c:v>
                </c:pt>
                <c:pt idx="60">
                  <c:v>0.90639269406392697</c:v>
                </c:pt>
                <c:pt idx="61">
                  <c:v>0.91324200913242004</c:v>
                </c:pt>
                <c:pt idx="62">
                  <c:v>0.9269406392694064</c:v>
                </c:pt>
                <c:pt idx="63">
                  <c:v>0.93150684931506844</c:v>
                </c:pt>
                <c:pt idx="64">
                  <c:v>0.93150684931506844</c:v>
                </c:pt>
                <c:pt idx="65">
                  <c:v>0.93150684931506844</c:v>
                </c:pt>
                <c:pt idx="66">
                  <c:v>0.93378995433789957</c:v>
                </c:pt>
                <c:pt idx="67">
                  <c:v>0.93378995433789957</c:v>
                </c:pt>
                <c:pt idx="68">
                  <c:v>0.93835616438356162</c:v>
                </c:pt>
                <c:pt idx="69">
                  <c:v>0.95205479452054798</c:v>
                </c:pt>
                <c:pt idx="70">
                  <c:v>0.95890410958904104</c:v>
                </c:pt>
                <c:pt idx="71">
                  <c:v>0.96118721461187218</c:v>
                </c:pt>
                <c:pt idx="72">
                  <c:v>0.9634703196347032</c:v>
                </c:pt>
                <c:pt idx="73">
                  <c:v>0.9634703196347032</c:v>
                </c:pt>
                <c:pt idx="74">
                  <c:v>0.96575342465753422</c:v>
                </c:pt>
                <c:pt idx="75">
                  <c:v>0.96575342465753422</c:v>
                </c:pt>
                <c:pt idx="76">
                  <c:v>0.96803652968036524</c:v>
                </c:pt>
                <c:pt idx="77">
                  <c:v>0.96803652968036524</c:v>
                </c:pt>
                <c:pt idx="78">
                  <c:v>0.96803652968036524</c:v>
                </c:pt>
                <c:pt idx="79">
                  <c:v>0.97031963470319638</c:v>
                </c:pt>
                <c:pt idx="80">
                  <c:v>0.9726027397260274</c:v>
                </c:pt>
                <c:pt idx="81">
                  <c:v>0.97488584474885842</c:v>
                </c:pt>
                <c:pt idx="82">
                  <c:v>0.97716894977168944</c:v>
                </c:pt>
                <c:pt idx="83">
                  <c:v>0.97945205479452058</c:v>
                </c:pt>
                <c:pt idx="84">
                  <c:v>0.98401826484018262</c:v>
                </c:pt>
                <c:pt idx="85">
                  <c:v>0.98401826484018262</c:v>
                </c:pt>
                <c:pt idx="86">
                  <c:v>0.98401826484018262</c:v>
                </c:pt>
                <c:pt idx="87">
                  <c:v>0.98401826484018262</c:v>
                </c:pt>
                <c:pt idx="88">
                  <c:v>0.98401826484018262</c:v>
                </c:pt>
                <c:pt idx="89">
                  <c:v>0.98401826484018262</c:v>
                </c:pt>
                <c:pt idx="90">
                  <c:v>0.98858447488584478</c:v>
                </c:pt>
                <c:pt idx="91">
                  <c:v>0.9908675799086758</c:v>
                </c:pt>
                <c:pt idx="92">
                  <c:v>0.99315068493150682</c:v>
                </c:pt>
                <c:pt idx="93">
                  <c:v>0.99315068493150682</c:v>
                </c:pt>
                <c:pt idx="94">
                  <c:v>0.99315068493150682</c:v>
                </c:pt>
                <c:pt idx="95">
                  <c:v>0.99543378995433784</c:v>
                </c:pt>
                <c:pt idx="96">
                  <c:v>0.99543378995433784</c:v>
                </c:pt>
                <c:pt idx="97">
                  <c:v>0.99771689497716898</c:v>
                </c:pt>
                <c:pt idx="98">
                  <c:v>0.99771689497716898</c:v>
                </c:pt>
                <c:pt idx="99">
                  <c:v>0.99771689497716898</c:v>
                </c:pt>
                <c:pt idx="100">
                  <c:v>0.99771689497716898</c:v>
                </c:pt>
                <c:pt idx="101">
                  <c:v>0.99771689497716898</c:v>
                </c:pt>
                <c:pt idx="102">
                  <c:v>0.99771689497716898</c:v>
                </c:pt>
                <c:pt idx="103">
                  <c:v>0.99771689497716898</c:v>
                </c:pt>
                <c:pt idx="104">
                  <c:v>0.99771689497716898</c:v>
                </c:pt>
                <c:pt idx="105">
                  <c:v>0.99771689497716898</c:v>
                </c:pt>
                <c:pt idx="106">
                  <c:v>0.99771689497716898</c:v>
                </c:pt>
                <c:pt idx="107">
                  <c:v>0.99771689497716898</c:v>
                </c:pt>
                <c:pt idx="108">
                  <c:v>0.99771689497716898</c:v>
                </c:pt>
                <c:pt idx="109">
                  <c:v>0.99771689497716898</c:v>
                </c:pt>
                <c:pt idx="110">
                  <c:v>1</c:v>
                </c:pt>
                <c:pt idx="111">
                  <c:v>1</c:v>
                </c:pt>
                <c:pt idx="112">
                  <c:v>1</c:v>
                </c:pt>
                <c:pt idx="113">
                  <c:v>1</c:v>
                </c:pt>
                <c:pt idx="114">
                  <c:v>1</c:v>
                </c:pt>
                <c:pt idx="115">
                  <c:v>1</c:v>
                </c:pt>
                <c:pt idx="116">
                  <c:v>1</c:v>
                </c:pt>
                <c:pt idx="117">
                  <c:v>1</c:v>
                </c:pt>
                <c:pt idx="118">
                  <c:v>1</c:v>
                </c:pt>
                <c:pt idx="119">
                  <c:v>1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DA1-4D06-8B27-6DF9651AC5B6}"/>
            </c:ext>
          </c:extLst>
        </c:ser>
        <c:ser>
          <c:idx val="1"/>
          <c:order val="1"/>
          <c:tx>
            <c:strRef>
              <c:f>'2014-2015 (2)'!$V$1</c:f>
              <c:strCache>
                <c:ptCount val="1"/>
                <c:pt idx="0">
                  <c:v>adult（＞＝15）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'2014-2015 (2)'!$T$2:$T$152</c:f>
              <c:numCache>
                <c:formatCode>m"月"d"日"</c:formatCode>
                <c:ptCount val="151"/>
                <c:pt idx="0">
                  <c:v>44531</c:v>
                </c:pt>
                <c:pt idx="1">
                  <c:v>44532</c:v>
                </c:pt>
                <c:pt idx="2">
                  <c:v>44533</c:v>
                </c:pt>
                <c:pt idx="3">
                  <c:v>44534</c:v>
                </c:pt>
                <c:pt idx="4">
                  <c:v>44535</c:v>
                </c:pt>
                <c:pt idx="5">
                  <c:v>44536</c:v>
                </c:pt>
                <c:pt idx="6">
                  <c:v>44537</c:v>
                </c:pt>
                <c:pt idx="7">
                  <c:v>44538</c:v>
                </c:pt>
                <c:pt idx="8">
                  <c:v>44539</c:v>
                </c:pt>
                <c:pt idx="9">
                  <c:v>44540</c:v>
                </c:pt>
                <c:pt idx="10">
                  <c:v>44541</c:v>
                </c:pt>
                <c:pt idx="11">
                  <c:v>44542</c:v>
                </c:pt>
                <c:pt idx="12">
                  <c:v>44543</c:v>
                </c:pt>
                <c:pt idx="13">
                  <c:v>44544</c:v>
                </c:pt>
                <c:pt idx="14">
                  <c:v>44545</c:v>
                </c:pt>
                <c:pt idx="15">
                  <c:v>44546</c:v>
                </c:pt>
                <c:pt idx="16">
                  <c:v>44547</c:v>
                </c:pt>
                <c:pt idx="17">
                  <c:v>44548</c:v>
                </c:pt>
                <c:pt idx="18">
                  <c:v>44549</c:v>
                </c:pt>
                <c:pt idx="19">
                  <c:v>44550</c:v>
                </c:pt>
                <c:pt idx="20">
                  <c:v>44551</c:v>
                </c:pt>
                <c:pt idx="21">
                  <c:v>44552</c:v>
                </c:pt>
                <c:pt idx="22">
                  <c:v>44553</c:v>
                </c:pt>
                <c:pt idx="23">
                  <c:v>44554</c:v>
                </c:pt>
                <c:pt idx="24">
                  <c:v>44555</c:v>
                </c:pt>
                <c:pt idx="25">
                  <c:v>44556</c:v>
                </c:pt>
                <c:pt idx="26">
                  <c:v>44557</c:v>
                </c:pt>
                <c:pt idx="27">
                  <c:v>44558</c:v>
                </c:pt>
                <c:pt idx="28">
                  <c:v>44559</c:v>
                </c:pt>
                <c:pt idx="29">
                  <c:v>44560</c:v>
                </c:pt>
                <c:pt idx="30">
                  <c:v>44561</c:v>
                </c:pt>
                <c:pt idx="31">
                  <c:v>44562</c:v>
                </c:pt>
                <c:pt idx="32">
                  <c:v>44563</c:v>
                </c:pt>
                <c:pt idx="33">
                  <c:v>44564</c:v>
                </c:pt>
                <c:pt idx="34">
                  <c:v>44565</c:v>
                </c:pt>
                <c:pt idx="35">
                  <c:v>44566</c:v>
                </c:pt>
                <c:pt idx="36">
                  <c:v>44567</c:v>
                </c:pt>
                <c:pt idx="37">
                  <c:v>44568</c:v>
                </c:pt>
                <c:pt idx="38">
                  <c:v>44569</c:v>
                </c:pt>
                <c:pt idx="39">
                  <c:v>44570</c:v>
                </c:pt>
                <c:pt idx="40">
                  <c:v>44571</c:v>
                </c:pt>
                <c:pt idx="41">
                  <c:v>44572</c:v>
                </c:pt>
                <c:pt idx="42">
                  <c:v>44573</c:v>
                </c:pt>
                <c:pt idx="43">
                  <c:v>44574</c:v>
                </c:pt>
                <c:pt idx="44">
                  <c:v>44575</c:v>
                </c:pt>
                <c:pt idx="45">
                  <c:v>44576</c:v>
                </c:pt>
                <c:pt idx="46">
                  <c:v>44577</c:v>
                </c:pt>
                <c:pt idx="47">
                  <c:v>44578</c:v>
                </c:pt>
                <c:pt idx="48">
                  <c:v>44579</c:v>
                </c:pt>
                <c:pt idx="49">
                  <c:v>44580</c:v>
                </c:pt>
                <c:pt idx="50">
                  <c:v>44581</c:v>
                </c:pt>
                <c:pt idx="51">
                  <c:v>44582</c:v>
                </c:pt>
                <c:pt idx="52">
                  <c:v>44583</c:v>
                </c:pt>
                <c:pt idx="53">
                  <c:v>44584</c:v>
                </c:pt>
                <c:pt idx="54">
                  <c:v>44585</c:v>
                </c:pt>
                <c:pt idx="55">
                  <c:v>44586</c:v>
                </c:pt>
                <c:pt idx="56">
                  <c:v>44587</c:v>
                </c:pt>
                <c:pt idx="57">
                  <c:v>44588</c:v>
                </c:pt>
                <c:pt idx="58">
                  <c:v>44589</c:v>
                </c:pt>
                <c:pt idx="59">
                  <c:v>44590</c:v>
                </c:pt>
                <c:pt idx="60">
                  <c:v>44591</c:v>
                </c:pt>
                <c:pt idx="61">
                  <c:v>44592</c:v>
                </c:pt>
                <c:pt idx="62">
                  <c:v>44593</c:v>
                </c:pt>
                <c:pt idx="63">
                  <c:v>44594</c:v>
                </c:pt>
                <c:pt idx="64">
                  <c:v>44595</c:v>
                </c:pt>
                <c:pt idx="65">
                  <c:v>44596</c:v>
                </c:pt>
                <c:pt idx="66">
                  <c:v>44597</c:v>
                </c:pt>
                <c:pt idx="67">
                  <c:v>44598</c:v>
                </c:pt>
                <c:pt idx="68">
                  <c:v>44599</c:v>
                </c:pt>
                <c:pt idx="69">
                  <c:v>44600</c:v>
                </c:pt>
                <c:pt idx="70">
                  <c:v>44601</c:v>
                </c:pt>
                <c:pt idx="71">
                  <c:v>44602</c:v>
                </c:pt>
                <c:pt idx="72">
                  <c:v>44603</c:v>
                </c:pt>
                <c:pt idx="73">
                  <c:v>44604</c:v>
                </c:pt>
                <c:pt idx="74">
                  <c:v>44605</c:v>
                </c:pt>
                <c:pt idx="75">
                  <c:v>44606</c:v>
                </c:pt>
                <c:pt idx="76">
                  <c:v>44607</c:v>
                </c:pt>
                <c:pt idx="77">
                  <c:v>44608</c:v>
                </c:pt>
                <c:pt idx="78">
                  <c:v>44609</c:v>
                </c:pt>
                <c:pt idx="79">
                  <c:v>44610</c:v>
                </c:pt>
                <c:pt idx="80">
                  <c:v>44611</c:v>
                </c:pt>
                <c:pt idx="81">
                  <c:v>44612</c:v>
                </c:pt>
                <c:pt idx="82">
                  <c:v>44613</c:v>
                </c:pt>
                <c:pt idx="83">
                  <c:v>44614</c:v>
                </c:pt>
                <c:pt idx="84">
                  <c:v>44615</c:v>
                </c:pt>
                <c:pt idx="85">
                  <c:v>44616</c:v>
                </c:pt>
                <c:pt idx="86">
                  <c:v>44617</c:v>
                </c:pt>
                <c:pt idx="87">
                  <c:v>44618</c:v>
                </c:pt>
                <c:pt idx="88">
                  <c:v>44619</c:v>
                </c:pt>
                <c:pt idx="89">
                  <c:v>44620</c:v>
                </c:pt>
                <c:pt idx="90">
                  <c:v>44621</c:v>
                </c:pt>
                <c:pt idx="91">
                  <c:v>44622</c:v>
                </c:pt>
                <c:pt idx="92">
                  <c:v>44623</c:v>
                </c:pt>
                <c:pt idx="93">
                  <c:v>44624</c:v>
                </c:pt>
                <c:pt idx="94">
                  <c:v>44625</c:v>
                </c:pt>
                <c:pt idx="95">
                  <c:v>44626</c:v>
                </c:pt>
                <c:pt idx="96">
                  <c:v>44627</c:v>
                </c:pt>
                <c:pt idx="97">
                  <c:v>44628</c:v>
                </c:pt>
                <c:pt idx="98">
                  <c:v>44629</c:v>
                </c:pt>
                <c:pt idx="99">
                  <c:v>44630</c:v>
                </c:pt>
                <c:pt idx="100">
                  <c:v>44631</c:v>
                </c:pt>
                <c:pt idx="101">
                  <c:v>44632</c:v>
                </c:pt>
                <c:pt idx="102">
                  <c:v>44633</c:v>
                </c:pt>
                <c:pt idx="103">
                  <c:v>44634</c:v>
                </c:pt>
                <c:pt idx="104">
                  <c:v>44635</c:v>
                </c:pt>
                <c:pt idx="105">
                  <c:v>44636</c:v>
                </c:pt>
                <c:pt idx="106">
                  <c:v>44637</c:v>
                </c:pt>
                <c:pt idx="107">
                  <c:v>44638</c:v>
                </c:pt>
                <c:pt idx="108">
                  <c:v>44639</c:v>
                </c:pt>
                <c:pt idx="109">
                  <c:v>44640</c:v>
                </c:pt>
                <c:pt idx="110">
                  <c:v>44641</c:v>
                </c:pt>
                <c:pt idx="111">
                  <c:v>44642</c:v>
                </c:pt>
                <c:pt idx="112">
                  <c:v>44643</c:v>
                </c:pt>
                <c:pt idx="113">
                  <c:v>44644</c:v>
                </c:pt>
                <c:pt idx="114">
                  <c:v>44645</c:v>
                </c:pt>
                <c:pt idx="115">
                  <c:v>44646</c:v>
                </c:pt>
                <c:pt idx="116">
                  <c:v>44647</c:v>
                </c:pt>
                <c:pt idx="117">
                  <c:v>44648</c:v>
                </c:pt>
                <c:pt idx="118">
                  <c:v>44649</c:v>
                </c:pt>
                <c:pt idx="119">
                  <c:v>44650</c:v>
                </c:pt>
                <c:pt idx="120">
                  <c:v>44651</c:v>
                </c:pt>
                <c:pt idx="121">
                  <c:v>44652</c:v>
                </c:pt>
                <c:pt idx="122">
                  <c:v>44653</c:v>
                </c:pt>
                <c:pt idx="123">
                  <c:v>44654</c:v>
                </c:pt>
                <c:pt idx="124">
                  <c:v>44655</c:v>
                </c:pt>
                <c:pt idx="125">
                  <c:v>44656</c:v>
                </c:pt>
                <c:pt idx="126">
                  <c:v>44657</c:v>
                </c:pt>
                <c:pt idx="127">
                  <c:v>44658</c:v>
                </c:pt>
                <c:pt idx="128">
                  <c:v>44659</c:v>
                </c:pt>
                <c:pt idx="129">
                  <c:v>44660</c:v>
                </c:pt>
                <c:pt idx="130">
                  <c:v>44661</c:v>
                </c:pt>
                <c:pt idx="131">
                  <c:v>44662</c:v>
                </c:pt>
                <c:pt idx="132">
                  <c:v>44663</c:v>
                </c:pt>
                <c:pt idx="133">
                  <c:v>44664</c:v>
                </c:pt>
                <c:pt idx="134">
                  <c:v>44665</c:v>
                </c:pt>
                <c:pt idx="135">
                  <c:v>44666</c:v>
                </c:pt>
                <c:pt idx="136">
                  <c:v>44667</c:v>
                </c:pt>
                <c:pt idx="137">
                  <c:v>44668</c:v>
                </c:pt>
                <c:pt idx="138">
                  <c:v>44669</c:v>
                </c:pt>
                <c:pt idx="139">
                  <c:v>44670</c:v>
                </c:pt>
                <c:pt idx="140">
                  <c:v>44671</c:v>
                </c:pt>
                <c:pt idx="141">
                  <c:v>44672</c:v>
                </c:pt>
                <c:pt idx="142">
                  <c:v>44673</c:v>
                </c:pt>
                <c:pt idx="143">
                  <c:v>44674</c:v>
                </c:pt>
                <c:pt idx="144">
                  <c:v>44675</c:v>
                </c:pt>
                <c:pt idx="145">
                  <c:v>44676</c:v>
                </c:pt>
                <c:pt idx="146">
                  <c:v>44677</c:v>
                </c:pt>
                <c:pt idx="147">
                  <c:v>44678</c:v>
                </c:pt>
                <c:pt idx="148">
                  <c:v>44679</c:v>
                </c:pt>
                <c:pt idx="149">
                  <c:v>44680</c:v>
                </c:pt>
                <c:pt idx="150">
                  <c:v>44681</c:v>
                </c:pt>
              </c:numCache>
            </c:numRef>
          </c:cat>
          <c:val>
            <c:numRef>
              <c:f>'2014-2015 (2)'!$V$2:$V$152</c:f>
              <c:numCache>
                <c:formatCode>General</c:formatCode>
                <c:ptCount val="151"/>
                <c:pt idx="0">
                  <c:v>2.352941176470588E-3</c:v>
                </c:pt>
                <c:pt idx="1">
                  <c:v>2.352941176470588E-3</c:v>
                </c:pt>
                <c:pt idx="2">
                  <c:v>2.352941176470588E-3</c:v>
                </c:pt>
                <c:pt idx="3">
                  <c:v>2.352941176470588E-3</c:v>
                </c:pt>
                <c:pt idx="4">
                  <c:v>2.352941176470588E-3</c:v>
                </c:pt>
                <c:pt idx="5">
                  <c:v>2.352941176470588E-3</c:v>
                </c:pt>
                <c:pt idx="6">
                  <c:v>4.7058823529411761E-3</c:v>
                </c:pt>
                <c:pt idx="7">
                  <c:v>4.7058823529411761E-3</c:v>
                </c:pt>
                <c:pt idx="8">
                  <c:v>4.7058823529411761E-3</c:v>
                </c:pt>
                <c:pt idx="9">
                  <c:v>7.058823529411765E-3</c:v>
                </c:pt>
                <c:pt idx="10">
                  <c:v>1.8823529411764704E-2</c:v>
                </c:pt>
                <c:pt idx="11">
                  <c:v>2.823529411764706E-2</c:v>
                </c:pt>
                <c:pt idx="12">
                  <c:v>3.5294117647058823E-2</c:v>
                </c:pt>
                <c:pt idx="13">
                  <c:v>0.04</c:v>
                </c:pt>
                <c:pt idx="14">
                  <c:v>4.9411764705882349E-2</c:v>
                </c:pt>
                <c:pt idx="15">
                  <c:v>6.5882352941176475E-2</c:v>
                </c:pt>
                <c:pt idx="16">
                  <c:v>6.8235294117647061E-2</c:v>
                </c:pt>
                <c:pt idx="17">
                  <c:v>6.8235294117647061E-2</c:v>
                </c:pt>
                <c:pt idx="18">
                  <c:v>7.2941176470588232E-2</c:v>
                </c:pt>
                <c:pt idx="19">
                  <c:v>7.5294117647058817E-2</c:v>
                </c:pt>
                <c:pt idx="20">
                  <c:v>9.4117647058823528E-2</c:v>
                </c:pt>
                <c:pt idx="21">
                  <c:v>9.8823529411764699E-2</c:v>
                </c:pt>
                <c:pt idx="22">
                  <c:v>0.12</c:v>
                </c:pt>
                <c:pt idx="23">
                  <c:v>0.13176470588235295</c:v>
                </c:pt>
                <c:pt idx="24">
                  <c:v>0.14352941176470588</c:v>
                </c:pt>
                <c:pt idx="25">
                  <c:v>0.14823529411764705</c:v>
                </c:pt>
                <c:pt idx="26">
                  <c:v>0.17176470588235293</c:v>
                </c:pt>
                <c:pt idx="27">
                  <c:v>0.21411764705882352</c:v>
                </c:pt>
                <c:pt idx="28">
                  <c:v>0.26823529411764707</c:v>
                </c:pt>
                <c:pt idx="29">
                  <c:v>0.30823529411764705</c:v>
                </c:pt>
                <c:pt idx="30">
                  <c:v>0.36470588235294116</c:v>
                </c:pt>
                <c:pt idx="31">
                  <c:v>0.42823529411764705</c:v>
                </c:pt>
                <c:pt idx="32">
                  <c:v>0.48470588235294115</c:v>
                </c:pt>
                <c:pt idx="33">
                  <c:v>0.53176470588235292</c:v>
                </c:pt>
                <c:pt idx="34">
                  <c:v>0.58352941176470585</c:v>
                </c:pt>
                <c:pt idx="35">
                  <c:v>0.6</c:v>
                </c:pt>
                <c:pt idx="36">
                  <c:v>0.6164705882352941</c:v>
                </c:pt>
                <c:pt idx="37">
                  <c:v>0.63529411764705879</c:v>
                </c:pt>
                <c:pt idx="38">
                  <c:v>0.6470588235294118</c:v>
                </c:pt>
                <c:pt idx="39">
                  <c:v>0.65647058823529414</c:v>
                </c:pt>
                <c:pt idx="40">
                  <c:v>0.66588235294117648</c:v>
                </c:pt>
                <c:pt idx="41">
                  <c:v>0.70823529411764707</c:v>
                </c:pt>
                <c:pt idx="42">
                  <c:v>0.74117647058823533</c:v>
                </c:pt>
                <c:pt idx="43">
                  <c:v>0.75529411764705878</c:v>
                </c:pt>
                <c:pt idx="44">
                  <c:v>0.76470588235294112</c:v>
                </c:pt>
                <c:pt idx="45">
                  <c:v>0.78117647058823525</c:v>
                </c:pt>
                <c:pt idx="46">
                  <c:v>0.79764705882352938</c:v>
                </c:pt>
                <c:pt idx="47">
                  <c:v>0.8141176470588235</c:v>
                </c:pt>
                <c:pt idx="48">
                  <c:v>0.82823529411764707</c:v>
                </c:pt>
                <c:pt idx="49">
                  <c:v>0.83764705882352941</c:v>
                </c:pt>
                <c:pt idx="50">
                  <c:v>0.84705882352941175</c:v>
                </c:pt>
                <c:pt idx="51">
                  <c:v>0.84941176470588231</c:v>
                </c:pt>
                <c:pt idx="52">
                  <c:v>0.85647058823529409</c:v>
                </c:pt>
                <c:pt idx="53">
                  <c:v>0.86352941176470588</c:v>
                </c:pt>
                <c:pt idx="54">
                  <c:v>0.88</c:v>
                </c:pt>
                <c:pt idx="55">
                  <c:v>0.8917647058823529</c:v>
                </c:pt>
                <c:pt idx="56">
                  <c:v>0.89411764705882357</c:v>
                </c:pt>
                <c:pt idx="57">
                  <c:v>0.90117647058823525</c:v>
                </c:pt>
                <c:pt idx="58">
                  <c:v>0.90352941176470591</c:v>
                </c:pt>
                <c:pt idx="59">
                  <c:v>0.90352941176470591</c:v>
                </c:pt>
                <c:pt idx="60">
                  <c:v>0.90823529411764703</c:v>
                </c:pt>
                <c:pt idx="61">
                  <c:v>0.91764705882352937</c:v>
                </c:pt>
                <c:pt idx="62">
                  <c:v>0.92</c:v>
                </c:pt>
                <c:pt idx="63">
                  <c:v>0.92</c:v>
                </c:pt>
                <c:pt idx="64">
                  <c:v>0.92</c:v>
                </c:pt>
                <c:pt idx="65">
                  <c:v>0.9223529411764706</c:v>
                </c:pt>
                <c:pt idx="66">
                  <c:v>0.92705882352941171</c:v>
                </c:pt>
                <c:pt idx="67">
                  <c:v>0.92941176470588238</c:v>
                </c:pt>
                <c:pt idx="68">
                  <c:v>0.93176470588235294</c:v>
                </c:pt>
                <c:pt idx="69">
                  <c:v>0.93176470588235294</c:v>
                </c:pt>
                <c:pt idx="70">
                  <c:v>0.93176470588235294</c:v>
                </c:pt>
                <c:pt idx="71">
                  <c:v>0.93647058823529417</c:v>
                </c:pt>
                <c:pt idx="72">
                  <c:v>0.93647058823529417</c:v>
                </c:pt>
                <c:pt idx="73">
                  <c:v>0.93882352941176472</c:v>
                </c:pt>
                <c:pt idx="74">
                  <c:v>0.93882352941176472</c:v>
                </c:pt>
                <c:pt idx="75">
                  <c:v>0.94588235294117651</c:v>
                </c:pt>
                <c:pt idx="76">
                  <c:v>0.94823529411764707</c:v>
                </c:pt>
                <c:pt idx="77">
                  <c:v>0.94823529411764707</c:v>
                </c:pt>
                <c:pt idx="78">
                  <c:v>0.95058823529411762</c:v>
                </c:pt>
                <c:pt idx="79">
                  <c:v>0.95764705882352941</c:v>
                </c:pt>
                <c:pt idx="80">
                  <c:v>0.96941176470588231</c:v>
                </c:pt>
                <c:pt idx="81">
                  <c:v>0.97176470588235297</c:v>
                </c:pt>
                <c:pt idx="82">
                  <c:v>0.97176470588235297</c:v>
                </c:pt>
                <c:pt idx="83">
                  <c:v>0.97411764705882353</c:v>
                </c:pt>
                <c:pt idx="84">
                  <c:v>0.97647058823529409</c:v>
                </c:pt>
                <c:pt idx="85">
                  <c:v>0.97647058823529409</c:v>
                </c:pt>
                <c:pt idx="86">
                  <c:v>0.97647058823529409</c:v>
                </c:pt>
                <c:pt idx="87">
                  <c:v>0.97882352941176476</c:v>
                </c:pt>
                <c:pt idx="88">
                  <c:v>0.97882352941176476</c:v>
                </c:pt>
                <c:pt idx="89">
                  <c:v>0.97882352941176476</c:v>
                </c:pt>
                <c:pt idx="90">
                  <c:v>0.98588235294117643</c:v>
                </c:pt>
                <c:pt idx="91">
                  <c:v>0.98588235294117643</c:v>
                </c:pt>
                <c:pt idx="92">
                  <c:v>0.98588235294117643</c:v>
                </c:pt>
                <c:pt idx="93">
                  <c:v>0.99058823529411766</c:v>
                </c:pt>
                <c:pt idx="94">
                  <c:v>0.99058823529411766</c:v>
                </c:pt>
                <c:pt idx="95">
                  <c:v>0.99058823529411766</c:v>
                </c:pt>
                <c:pt idx="96">
                  <c:v>0.99058823529411766</c:v>
                </c:pt>
                <c:pt idx="97">
                  <c:v>0.99294117647058822</c:v>
                </c:pt>
                <c:pt idx="98">
                  <c:v>0.99529411764705877</c:v>
                </c:pt>
                <c:pt idx="99">
                  <c:v>0.99529411764705877</c:v>
                </c:pt>
                <c:pt idx="100">
                  <c:v>0.99529411764705877</c:v>
                </c:pt>
                <c:pt idx="101">
                  <c:v>0.99529411764705877</c:v>
                </c:pt>
                <c:pt idx="102">
                  <c:v>0.99529411764705877</c:v>
                </c:pt>
                <c:pt idx="103">
                  <c:v>0.99529411764705877</c:v>
                </c:pt>
                <c:pt idx="104">
                  <c:v>0.99529411764705877</c:v>
                </c:pt>
                <c:pt idx="105">
                  <c:v>0.99529411764705877</c:v>
                </c:pt>
                <c:pt idx="106">
                  <c:v>0.99529411764705877</c:v>
                </c:pt>
                <c:pt idx="107">
                  <c:v>0.99529411764705877</c:v>
                </c:pt>
                <c:pt idx="108">
                  <c:v>0.99764705882352944</c:v>
                </c:pt>
                <c:pt idx="109">
                  <c:v>0.99764705882352944</c:v>
                </c:pt>
                <c:pt idx="110">
                  <c:v>0.99764705882352944</c:v>
                </c:pt>
                <c:pt idx="111">
                  <c:v>0.99764705882352944</c:v>
                </c:pt>
                <c:pt idx="112">
                  <c:v>0.99764705882352944</c:v>
                </c:pt>
                <c:pt idx="113">
                  <c:v>0.99764705882352944</c:v>
                </c:pt>
                <c:pt idx="114">
                  <c:v>0.99764705882352944</c:v>
                </c:pt>
                <c:pt idx="115">
                  <c:v>0.99764705882352944</c:v>
                </c:pt>
                <c:pt idx="116">
                  <c:v>0.99764705882352944</c:v>
                </c:pt>
                <c:pt idx="117">
                  <c:v>0.99764705882352944</c:v>
                </c:pt>
                <c:pt idx="118">
                  <c:v>0.99764705882352944</c:v>
                </c:pt>
                <c:pt idx="119">
                  <c:v>0.99764705882352944</c:v>
                </c:pt>
                <c:pt idx="120">
                  <c:v>1</c:v>
                </c:pt>
                <c:pt idx="121">
                  <c:v>1</c:v>
                </c:pt>
                <c:pt idx="122">
                  <c:v>1</c:v>
                </c:pt>
                <c:pt idx="123">
                  <c:v>1</c:v>
                </c:pt>
                <c:pt idx="124">
                  <c:v>1</c:v>
                </c:pt>
                <c:pt idx="125">
                  <c:v>1</c:v>
                </c:pt>
                <c:pt idx="126">
                  <c:v>1</c:v>
                </c:pt>
                <c:pt idx="127">
                  <c:v>1</c:v>
                </c:pt>
                <c:pt idx="128">
                  <c:v>1</c:v>
                </c:pt>
                <c:pt idx="129">
                  <c:v>1</c:v>
                </c:pt>
                <c:pt idx="130">
                  <c:v>1</c:v>
                </c:pt>
                <c:pt idx="131">
                  <c:v>1</c:v>
                </c:pt>
                <c:pt idx="132">
                  <c:v>1</c:v>
                </c:pt>
                <c:pt idx="133">
                  <c:v>1</c:v>
                </c:pt>
                <c:pt idx="134">
                  <c:v>1</c:v>
                </c:pt>
                <c:pt idx="135">
                  <c:v>1</c:v>
                </c:pt>
                <c:pt idx="136">
                  <c:v>1</c:v>
                </c:pt>
                <c:pt idx="137">
                  <c:v>1</c:v>
                </c:pt>
                <c:pt idx="138">
                  <c:v>1</c:v>
                </c:pt>
                <c:pt idx="139">
                  <c:v>1</c:v>
                </c:pt>
                <c:pt idx="140">
                  <c:v>1</c:v>
                </c:pt>
                <c:pt idx="141">
                  <c:v>1</c:v>
                </c:pt>
                <c:pt idx="142">
                  <c:v>1</c:v>
                </c:pt>
                <c:pt idx="143">
                  <c:v>1</c:v>
                </c:pt>
                <c:pt idx="144">
                  <c:v>1</c:v>
                </c:pt>
                <c:pt idx="145">
                  <c:v>1</c:v>
                </c:pt>
                <c:pt idx="146">
                  <c:v>1</c:v>
                </c:pt>
                <c:pt idx="147">
                  <c:v>1</c:v>
                </c:pt>
                <c:pt idx="148">
                  <c:v>1</c:v>
                </c:pt>
                <c:pt idx="149">
                  <c:v>1</c:v>
                </c:pt>
                <c:pt idx="15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DA1-4D06-8B27-6DF9651AC5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2028544"/>
        <c:axId val="162034816"/>
      </c:lineChart>
      <c:dateAx>
        <c:axId val="162028544"/>
        <c:scaling>
          <c:orientation val="minMax"/>
        </c:scaling>
        <c:delete val="1"/>
        <c:axPos val="b"/>
        <c:numFmt formatCode="m&quot;月&quot;d&quot;日&quot;" sourceLinked="1"/>
        <c:majorTickMark val="out"/>
        <c:minorTickMark val="none"/>
        <c:tickLblPos val="nextTo"/>
        <c:crossAx val="162034816"/>
        <c:crosses val="autoZero"/>
        <c:auto val="1"/>
        <c:lblOffset val="100"/>
        <c:baseTimeUnit val="days"/>
      </c:dateAx>
      <c:valAx>
        <c:axId val="162034816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62028544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8159005462155073E-2"/>
          <c:y val="0.11206134309205527"/>
          <c:w val="0.91872078490188702"/>
          <c:h val="0.69463196252584236"/>
        </c:manualLayout>
      </c:layout>
      <c:lineChart>
        <c:grouping val="standard"/>
        <c:varyColors val="0"/>
        <c:ser>
          <c:idx val="0"/>
          <c:order val="0"/>
          <c:tx>
            <c:strRef>
              <c:f>解析②!$B$1</c:f>
              <c:strCache>
                <c:ptCount val="1"/>
                <c:pt idx="0">
                  <c:v>&lt;10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2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解析②!$A$2:$A$66</c:f>
              <c:numCache>
                <c:formatCode>m"月"d"日"</c:formatCode>
                <c:ptCount val="65"/>
                <c:pt idx="0">
                  <c:v>44395</c:v>
                </c:pt>
                <c:pt idx="1">
                  <c:v>44396</c:v>
                </c:pt>
                <c:pt idx="2">
                  <c:v>44397</c:v>
                </c:pt>
                <c:pt idx="3">
                  <c:v>44398</c:v>
                </c:pt>
                <c:pt idx="4">
                  <c:v>44399</c:v>
                </c:pt>
                <c:pt idx="5">
                  <c:v>44400</c:v>
                </c:pt>
                <c:pt idx="6">
                  <c:v>44401</c:v>
                </c:pt>
                <c:pt idx="7">
                  <c:v>44402</c:v>
                </c:pt>
                <c:pt idx="8">
                  <c:v>44403</c:v>
                </c:pt>
                <c:pt idx="9">
                  <c:v>44404</c:v>
                </c:pt>
                <c:pt idx="10">
                  <c:v>44405</c:v>
                </c:pt>
                <c:pt idx="11">
                  <c:v>44406</c:v>
                </c:pt>
                <c:pt idx="12">
                  <c:v>44407</c:v>
                </c:pt>
                <c:pt idx="13">
                  <c:v>44408</c:v>
                </c:pt>
                <c:pt idx="14">
                  <c:v>44409</c:v>
                </c:pt>
                <c:pt idx="15">
                  <c:v>44410</c:v>
                </c:pt>
                <c:pt idx="16">
                  <c:v>44411</c:v>
                </c:pt>
                <c:pt idx="17">
                  <c:v>44412</c:v>
                </c:pt>
                <c:pt idx="18">
                  <c:v>44413</c:v>
                </c:pt>
                <c:pt idx="19">
                  <c:v>44414</c:v>
                </c:pt>
                <c:pt idx="20">
                  <c:v>44415</c:v>
                </c:pt>
                <c:pt idx="21">
                  <c:v>44416</c:v>
                </c:pt>
                <c:pt idx="22">
                  <c:v>44417</c:v>
                </c:pt>
                <c:pt idx="23">
                  <c:v>44418</c:v>
                </c:pt>
                <c:pt idx="24">
                  <c:v>44419</c:v>
                </c:pt>
                <c:pt idx="25">
                  <c:v>44420</c:v>
                </c:pt>
                <c:pt idx="26">
                  <c:v>44421</c:v>
                </c:pt>
                <c:pt idx="27">
                  <c:v>44422</c:v>
                </c:pt>
                <c:pt idx="28">
                  <c:v>44423</c:v>
                </c:pt>
                <c:pt idx="29">
                  <c:v>44424</c:v>
                </c:pt>
                <c:pt idx="30">
                  <c:v>44425</c:v>
                </c:pt>
                <c:pt idx="31">
                  <c:v>44426</c:v>
                </c:pt>
                <c:pt idx="32">
                  <c:v>44427</c:v>
                </c:pt>
                <c:pt idx="33">
                  <c:v>44428</c:v>
                </c:pt>
                <c:pt idx="34">
                  <c:v>44429</c:v>
                </c:pt>
                <c:pt idx="35">
                  <c:v>44430</c:v>
                </c:pt>
                <c:pt idx="36">
                  <c:v>44431</c:v>
                </c:pt>
                <c:pt idx="37">
                  <c:v>44432</c:v>
                </c:pt>
                <c:pt idx="38">
                  <c:v>44433</c:v>
                </c:pt>
                <c:pt idx="39">
                  <c:v>44434</c:v>
                </c:pt>
                <c:pt idx="40">
                  <c:v>44435</c:v>
                </c:pt>
                <c:pt idx="41">
                  <c:v>44436</c:v>
                </c:pt>
                <c:pt idx="42">
                  <c:v>44437</c:v>
                </c:pt>
                <c:pt idx="43">
                  <c:v>44438</c:v>
                </c:pt>
                <c:pt idx="44">
                  <c:v>44439</c:v>
                </c:pt>
                <c:pt idx="45">
                  <c:v>44440</c:v>
                </c:pt>
                <c:pt idx="46">
                  <c:v>44441</c:v>
                </c:pt>
                <c:pt idx="47">
                  <c:v>44442</c:v>
                </c:pt>
                <c:pt idx="48">
                  <c:v>44443</c:v>
                </c:pt>
                <c:pt idx="49">
                  <c:v>44444</c:v>
                </c:pt>
                <c:pt idx="50">
                  <c:v>44445</c:v>
                </c:pt>
                <c:pt idx="51">
                  <c:v>44446</c:v>
                </c:pt>
                <c:pt idx="52">
                  <c:v>44447</c:v>
                </c:pt>
                <c:pt idx="53">
                  <c:v>44448</c:v>
                </c:pt>
                <c:pt idx="54">
                  <c:v>44449</c:v>
                </c:pt>
                <c:pt idx="55">
                  <c:v>44450</c:v>
                </c:pt>
                <c:pt idx="56">
                  <c:v>44451</c:v>
                </c:pt>
                <c:pt idx="57">
                  <c:v>44452</c:v>
                </c:pt>
                <c:pt idx="58">
                  <c:v>44453</c:v>
                </c:pt>
                <c:pt idx="59">
                  <c:v>44454</c:v>
                </c:pt>
                <c:pt idx="60">
                  <c:v>44455</c:v>
                </c:pt>
                <c:pt idx="61">
                  <c:v>44456</c:v>
                </c:pt>
                <c:pt idx="62">
                  <c:v>44457</c:v>
                </c:pt>
                <c:pt idx="63">
                  <c:v>44458</c:v>
                </c:pt>
                <c:pt idx="64">
                  <c:v>44459</c:v>
                </c:pt>
              </c:numCache>
            </c:numRef>
          </c:cat>
          <c:val>
            <c:numRef>
              <c:f>解析②!$B$2:$B$66</c:f>
              <c:numCache>
                <c:formatCode>General</c:formatCode>
                <c:ptCount val="65"/>
                <c:pt idx="0">
                  <c:v>0.40654249787274277</c:v>
                </c:pt>
                <c:pt idx="1">
                  <c:v>0.83199394913491542</c:v>
                </c:pt>
                <c:pt idx="2">
                  <c:v>1.5410797012385364</c:v>
                </c:pt>
                <c:pt idx="3">
                  <c:v>2.2596199300368722</c:v>
                </c:pt>
                <c:pt idx="4">
                  <c:v>3.157795216034792</c:v>
                </c:pt>
                <c:pt idx="5">
                  <c:v>3.8385175380542682</c:v>
                </c:pt>
                <c:pt idx="6">
                  <c:v>4.4057861397371649</c:v>
                </c:pt>
                <c:pt idx="7">
                  <c:v>5.1810532287037905</c:v>
                </c:pt>
                <c:pt idx="8">
                  <c:v>5.6159591566606784</c:v>
                </c:pt>
                <c:pt idx="9">
                  <c:v>6.0508650846175662</c:v>
                </c:pt>
                <c:pt idx="10">
                  <c:v>7.355582868488229</c:v>
                </c:pt>
                <c:pt idx="11">
                  <c:v>8.4901200718540224</c:v>
                </c:pt>
                <c:pt idx="12">
                  <c:v>9.5301125082726674</c:v>
                </c:pt>
                <c:pt idx="13">
                  <c:v>10.976647442564055</c:v>
                </c:pt>
                <c:pt idx="14">
                  <c:v>11.931549588730265</c:v>
                </c:pt>
                <c:pt idx="15">
                  <c:v>12.801361444644041</c:v>
                </c:pt>
                <c:pt idx="16">
                  <c:v>14.285714285714288</c:v>
                </c:pt>
                <c:pt idx="17">
                  <c:v>15.91188427720526</c:v>
                </c:pt>
                <c:pt idx="18">
                  <c:v>18.076959440294985</c:v>
                </c:pt>
                <c:pt idx="19">
                  <c:v>19.854401058901395</c:v>
                </c:pt>
                <c:pt idx="20">
                  <c:v>21.820932211402106</c:v>
                </c:pt>
                <c:pt idx="21">
                  <c:v>23.598373830008516</c:v>
                </c:pt>
                <c:pt idx="22">
                  <c:v>24.940909520658039</c:v>
                </c:pt>
                <c:pt idx="23">
                  <c:v>25.943084050297823</c:v>
                </c:pt>
                <c:pt idx="24">
                  <c:v>27.890706249409103</c:v>
                </c:pt>
                <c:pt idx="25">
                  <c:v>30.112508272667114</c:v>
                </c:pt>
                <c:pt idx="26">
                  <c:v>32.721943840408443</c:v>
                </c:pt>
                <c:pt idx="27">
                  <c:v>35.284107024676196</c:v>
                </c:pt>
                <c:pt idx="28">
                  <c:v>37.288456083955765</c:v>
                </c:pt>
                <c:pt idx="29">
                  <c:v>38.857899215278444</c:v>
                </c:pt>
                <c:pt idx="30">
                  <c:v>40.767703507610861</c:v>
                </c:pt>
                <c:pt idx="31">
                  <c:v>43.282594308405038</c:v>
                </c:pt>
                <c:pt idx="32">
                  <c:v>46.270208943934961</c:v>
                </c:pt>
                <c:pt idx="33">
                  <c:v>49.13491538243359</c:v>
                </c:pt>
                <c:pt idx="34">
                  <c:v>52.339982981941958</c:v>
                </c:pt>
                <c:pt idx="35">
                  <c:v>54.958873026378001</c:v>
                </c:pt>
                <c:pt idx="36">
                  <c:v>56.244681856859231</c:v>
                </c:pt>
                <c:pt idx="37">
                  <c:v>58.627209983927401</c:v>
                </c:pt>
                <c:pt idx="38">
                  <c:v>61.539188805899606</c:v>
                </c:pt>
                <c:pt idx="39">
                  <c:v>64.640257161766115</c:v>
                </c:pt>
                <c:pt idx="40">
                  <c:v>67.769688947716759</c:v>
                </c:pt>
                <c:pt idx="41">
                  <c:v>70.256216318426794</c:v>
                </c:pt>
                <c:pt idx="42">
                  <c:v>72.232201947622215</c:v>
                </c:pt>
                <c:pt idx="43">
                  <c:v>73.36673915098801</c:v>
                </c:pt>
                <c:pt idx="44">
                  <c:v>75.389997163657014</c:v>
                </c:pt>
                <c:pt idx="45">
                  <c:v>77.810343197504039</c:v>
                </c:pt>
                <c:pt idx="46">
                  <c:v>80.249598184740492</c:v>
                </c:pt>
                <c:pt idx="47">
                  <c:v>82.518672591472082</c:v>
                </c:pt>
                <c:pt idx="48">
                  <c:v>84.494658220667503</c:v>
                </c:pt>
                <c:pt idx="49">
                  <c:v>86.224827455800337</c:v>
                </c:pt>
                <c:pt idx="50">
                  <c:v>87.104093788408832</c:v>
                </c:pt>
                <c:pt idx="51">
                  <c:v>88.616810059563221</c:v>
                </c:pt>
                <c:pt idx="52">
                  <c:v>90.101162900633469</c:v>
                </c:pt>
                <c:pt idx="53">
                  <c:v>91.490970974756564</c:v>
                </c:pt>
                <c:pt idx="54">
                  <c:v>92.493145504396352</c:v>
                </c:pt>
                <c:pt idx="55">
                  <c:v>93.760045381488155</c:v>
                </c:pt>
                <c:pt idx="56">
                  <c:v>94.809492294601512</c:v>
                </c:pt>
                <c:pt idx="57">
                  <c:v>95.320034036116112</c:v>
                </c:pt>
                <c:pt idx="58">
                  <c:v>96.208754845419321</c:v>
                </c:pt>
                <c:pt idx="59">
                  <c:v>96.946204027607081</c:v>
                </c:pt>
                <c:pt idx="60">
                  <c:v>97.674198733100127</c:v>
                </c:pt>
                <c:pt idx="61">
                  <c:v>98.477829252150897</c:v>
                </c:pt>
                <c:pt idx="62">
                  <c:v>99.26255081781224</c:v>
                </c:pt>
                <c:pt idx="63">
                  <c:v>99.801455989410996</c:v>
                </c:pt>
                <c:pt idx="64">
                  <c:v>100.00000000000001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9C6-4EF4-919F-31D55649D375}"/>
            </c:ext>
          </c:extLst>
        </c:ser>
        <c:ser>
          <c:idx val="1"/>
          <c:order val="1"/>
          <c:tx>
            <c:strRef>
              <c:f>解析②!$C$1</c:f>
              <c:strCache>
                <c:ptCount val="1"/>
                <c:pt idx="0">
                  <c:v>10s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2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解析②!$A$2:$A$66</c:f>
              <c:numCache>
                <c:formatCode>m"月"d"日"</c:formatCode>
                <c:ptCount val="65"/>
                <c:pt idx="0">
                  <c:v>44395</c:v>
                </c:pt>
                <c:pt idx="1">
                  <c:v>44396</c:v>
                </c:pt>
                <c:pt idx="2">
                  <c:v>44397</c:v>
                </c:pt>
                <c:pt idx="3">
                  <c:v>44398</c:v>
                </c:pt>
                <c:pt idx="4">
                  <c:v>44399</c:v>
                </c:pt>
                <c:pt idx="5">
                  <c:v>44400</c:v>
                </c:pt>
                <c:pt idx="6">
                  <c:v>44401</c:v>
                </c:pt>
                <c:pt idx="7">
                  <c:v>44402</c:v>
                </c:pt>
                <c:pt idx="8">
                  <c:v>44403</c:v>
                </c:pt>
                <c:pt idx="9">
                  <c:v>44404</c:v>
                </c:pt>
                <c:pt idx="10">
                  <c:v>44405</c:v>
                </c:pt>
                <c:pt idx="11">
                  <c:v>44406</c:v>
                </c:pt>
                <c:pt idx="12">
                  <c:v>44407</c:v>
                </c:pt>
                <c:pt idx="13">
                  <c:v>44408</c:v>
                </c:pt>
                <c:pt idx="14">
                  <c:v>44409</c:v>
                </c:pt>
                <c:pt idx="15">
                  <c:v>44410</c:v>
                </c:pt>
                <c:pt idx="16">
                  <c:v>44411</c:v>
                </c:pt>
                <c:pt idx="17">
                  <c:v>44412</c:v>
                </c:pt>
                <c:pt idx="18">
                  <c:v>44413</c:v>
                </c:pt>
                <c:pt idx="19">
                  <c:v>44414</c:v>
                </c:pt>
                <c:pt idx="20">
                  <c:v>44415</c:v>
                </c:pt>
                <c:pt idx="21">
                  <c:v>44416</c:v>
                </c:pt>
                <c:pt idx="22">
                  <c:v>44417</c:v>
                </c:pt>
                <c:pt idx="23">
                  <c:v>44418</c:v>
                </c:pt>
                <c:pt idx="24">
                  <c:v>44419</c:v>
                </c:pt>
                <c:pt idx="25">
                  <c:v>44420</c:v>
                </c:pt>
                <c:pt idx="26">
                  <c:v>44421</c:v>
                </c:pt>
                <c:pt idx="27">
                  <c:v>44422</c:v>
                </c:pt>
                <c:pt idx="28">
                  <c:v>44423</c:v>
                </c:pt>
                <c:pt idx="29">
                  <c:v>44424</c:v>
                </c:pt>
                <c:pt idx="30">
                  <c:v>44425</c:v>
                </c:pt>
                <c:pt idx="31">
                  <c:v>44426</c:v>
                </c:pt>
                <c:pt idx="32">
                  <c:v>44427</c:v>
                </c:pt>
                <c:pt idx="33">
                  <c:v>44428</c:v>
                </c:pt>
                <c:pt idx="34">
                  <c:v>44429</c:v>
                </c:pt>
                <c:pt idx="35">
                  <c:v>44430</c:v>
                </c:pt>
                <c:pt idx="36">
                  <c:v>44431</c:v>
                </c:pt>
                <c:pt idx="37">
                  <c:v>44432</c:v>
                </c:pt>
                <c:pt idx="38">
                  <c:v>44433</c:v>
                </c:pt>
                <c:pt idx="39">
                  <c:v>44434</c:v>
                </c:pt>
                <c:pt idx="40">
                  <c:v>44435</c:v>
                </c:pt>
                <c:pt idx="41">
                  <c:v>44436</c:v>
                </c:pt>
                <c:pt idx="42">
                  <c:v>44437</c:v>
                </c:pt>
                <c:pt idx="43">
                  <c:v>44438</c:v>
                </c:pt>
                <c:pt idx="44">
                  <c:v>44439</c:v>
                </c:pt>
                <c:pt idx="45">
                  <c:v>44440</c:v>
                </c:pt>
                <c:pt idx="46">
                  <c:v>44441</c:v>
                </c:pt>
                <c:pt idx="47">
                  <c:v>44442</c:v>
                </c:pt>
                <c:pt idx="48">
                  <c:v>44443</c:v>
                </c:pt>
                <c:pt idx="49">
                  <c:v>44444</c:v>
                </c:pt>
                <c:pt idx="50">
                  <c:v>44445</c:v>
                </c:pt>
                <c:pt idx="51">
                  <c:v>44446</c:v>
                </c:pt>
                <c:pt idx="52">
                  <c:v>44447</c:v>
                </c:pt>
                <c:pt idx="53">
                  <c:v>44448</c:v>
                </c:pt>
                <c:pt idx="54">
                  <c:v>44449</c:v>
                </c:pt>
                <c:pt idx="55">
                  <c:v>44450</c:v>
                </c:pt>
                <c:pt idx="56">
                  <c:v>44451</c:v>
                </c:pt>
                <c:pt idx="57">
                  <c:v>44452</c:v>
                </c:pt>
                <c:pt idx="58">
                  <c:v>44453</c:v>
                </c:pt>
                <c:pt idx="59">
                  <c:v>44454</c:v>
                </c:pt>
                <c:pt idx="60">
                  <c:v>44455</c:v>
                </c:pt>
                <c:pt idx="61">
                  <c:v>44456</c:v>
                </c:pt>
                <c:pt idx="62">
                  <c:v>44457</c:v>
                </c:pt>
                <c:pt idx="63">
                  <c:v>44458</c:v>
                </c:pt>
                <c:pt idx="64">
                  <c:v>44459</c:v>
                </c:pt>
              </c:numCache>
            </c:numRef>
          </c:cat>
          <c:val>
            <c:numRef>
              <c:f>解析②!$C$2:$C$66</c:f>
              <c:numCache>
                <c:formatCode>General</c:formatCode>
                <c:ptCount val="65"/>
                <c:pt idx="0">
                  <c:v>0.37936267071320184</c:v>
                </c:pt>
                <c:pt idx="1">
                  <c:v>0.65950741216295095</c:v>
                </c:pt>
                <c:pt idx="2">
                  <c:v>1.1147426170187931</c:v>
                </c:pt>
                <c:pt idx="3">
                  <c:v>1.8734679584451968</c:v>
                </c:pt>
                <c:pt idx="4">
                  <c:v>2.8014474144974901</c:v>
                </c:pt>
                <c:pt idx="5">
                  <c:v>3.4492821291000348</c:v>
                </c:pt>
                <c:pt idx="6">
                  <c:v>4.009571611999533</c:v>
                </c:pt>
                <c:pt idx="7">
                  <c:v>4.978405509513248</c:v>
                </c:pt>
                <c:pt idx="8">
                  <c:v>5.7779852924010733</c:v>
                </c:pt>
                <c:pt idx="9">
                  <c:v>6.5775650752888986</c:v>
                </c:pt>
                <c:pt idx="10">
                  <c:v>8.0366522703396743</c:v>
                </c:pt>
                <c:pt idx="11">
                  <c:v>9.9217929263452778</c:v>
                </c:pt>
                <c:pt idx="12">
                  <c:v>11.526788840901132</c:v>
                </c:pt>
                <c:pt idx="13">
                  <c:v>13.59285630909303</c:v>
                </c:pt>
                <c:pt idx="14">
                  <c:v>15.19201587486868</c:v>
                </c:pt>
                <c:pt idx="15">
                  <c:v>16.160849772382395</c:v>
                </c:pt>
                <c:pt idx="16">
                  <c:v>18.034317730827592</c:v>
                </c:pt>
                <c:pt idx="17">
                  <c:v>20.012839967316445</c:v>
                </c:pt>
                <c:pt idx="18">
                  <c:v>22.586669779386014</c:v>
                </c:pt>
                <c:pt idx="19">
                  <c:v>24.74028247928096</c:v>
                </c:pt>
                <c:pt idx="20">
                  <c:v>27.17987626940586</c:v>
                </c:pt>
                <c:pt idx="21">
                  <c:v>29.240107388817556</c:v>
                </c:pt>
                <c:pt idx="22">
                  <c:v>30.76923076923077</c:v>
                </c:pt>
                <c:pt idx="23">
                  <c:v>32.082409244776471</c:v>
                </c:pt>
                <c:pt idx="24">
                  <c:v>34.3994397105171</c:v>
                </c:pt>
                <c:pt idx="25">
                  <c:v>37.160032683553169</c:v>
                </c:pt>
                <c:pt idx="26">
                  <c:v>40.229952141940004</c:v>
                </c:pt>
                <c:pt idx="27">
                  <c:v>42.961363371075059</c:v>
                </c:pt>
                <c:pt idx="28">
                  <c:v>45.371775417298942</c:v>
                </c:pt>
                <c:pt idx="29">
                  <c:v>47.023462122096419</c:v>
                </c:pt>
                <c:pt idx="30">
                  <c:v>49.451383214660908</c:v>
                </c:pt>
                <c:pt idx="31">
                  <c:v>52.317030465740629</c:v>
                </c:pt>
                <c:pt idx="32">
                  <c:v>55.468658807050303</c:v>
                </c:pt>
                <c:pt idx="33">
                  <c:v>58.491887475195512</c:v>
                </c:pt>
                <c:pt idx="34">
                  <c:v>61.789424536010266</c:v>
                </c:pt>
                <c:pt idx="35">
                  <c:v>64.614217345628575</c:v>
                </c:pt>
                <c:pt idx="36">
                  <c:v>66.230885957744832</c:v>
                </c:pt>
                <c:pt idx="37">
                  <c:v>68.763861328352974</c:v>
                </c:pt>
                <c:pt idx="38">
                  <c:v>71.197618769697669</c:v>
                </c:pt>
                <c:pt idx="39">
                  <c:v>74.004902532975365</c:v>
                </c:pt>
                <c:pt idx="40">
                  <c:v>76.497023462122087</c:v>
                </c:pt>
                <c:pt idx="41">
                  <c:v>78.662308859577436</c:v>
                </c:pt>
                <c:pt idx="42">
                  <c:v>80.804248861911972</c:v>
                </c:pt>
                <c:pt idx="43">
                  <c:v>81.983191315512997</c:v>
                </c:pt>
                <c:pt idx="44">
                  <c:v>83.57651453250844</c:v>
                </c:pt>
                <c:pt idx="45">
                  <c:v>85.414964398272417</c:v>
                </c:pt>
                <c:pt idx="46">
                  <c:v>87.346795844519647</c:v>
                </c:pt>
                <c:pt idx="47">
                  <c:v>88.940119061515091</c:v>
                </c:pt>
                <c:pt idx="48">
                  <c:v>90.224115793159768</c:v>
                </c:pt>
                <c:pt idx="49">
                  <c:v>91.47893078090344</c:v>
                </c:pt>
                <c:pt idx="50">
                  <c:v>91.992529473561319</c:v>
                </c:pt>
                <c:pt idx="51">
                  <c:v>92.751254814987718</c:v>
                </c:pt>
                <c:pt idx="52">
                  <c:v>93.895179175907529</c:v>
                </c:pt>
                <c:pt idx="53">
                  <c:v>94.758958795377595</c:v>
                </c:pt>
                <c:pt idx="54">
                  <c:v>95.3309209758375</c:v>
                </c:pt>
                <c:pt idx="55">
                  <c:v>96.066300922143085</c:v>
                </c:pt>
                <c:pt idx="56">
                  <c:v>96.865880705030918</c:v>
                </c:pt>
                <c:pt idx="57">
                  <c:v>97.221897980623311</c:v>
                </c:pt>
                <c:pt idx="58">
                  <c:v>97.688805883039564</c:v>
                </c:pt>
                <c:pt idx="59">
                  <c:v>98.138204739115196</c:v>
                </c:pt>
                <c:pt idx="60">
                  <c:v>98.494222014707589</c:v>
                </c:pt>
                <c:pt idx="61">
                  <c:v>98.949457219563428</c:v>
                </c:pt>
                <c:pt idx="62">
                  <c:v>99.422201470759873</c:v>
                </c:pt>
                <c:pt idx="63">
                  <c:v>99.842418582934499</c:v>
                </c:pt>
                <c:pt idx="64">
                  <c:v>99.999999999999986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9C6-4EF4-919F-31D55649D375}"/>
            </c:ext>
          </c:extLst>
        </c:ser>
        <c:ser>
          <c:idx val="2"/>
          <c:order val="2"/>
          <c:tx>
            <c:strRef>
              <c:f>解析②!$D$1</c:f>
              <c:strCache>
                <c:ptCount val="1"/>
                <c:pt idx="0">
                  <c:v>20s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2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解析②!$A$2:$A$66</c:f>
              <c:numCache>
                <c:formatCode>m"月"d"日"</c:formatCode>
                <c:ptCount val="65"/>
                <c:pt idx="0">
                  <c:v>44395</c:v>
                </c:pt>
                <c:pt idx="1">
                  <c:v>44396</c:v>
                </c:pt>
                <c:pt idx="2">
                  <c:v>44397</c:v>
                </c:pt>
                <c:pt idx="3">
                  <c:v>44398</c:v>
                </c:pt>
                <c:pt idx="4">
                  <c:v>44399</c:v>
                </c:pt>
                <c:pt idx="5">
                  <c:v>44400</c:v>
                </c:pt>
                <c:pt idx="6">
                  <c:v>44401</c:v>
                </c:pt>
                <c:pt idx="7">
                  <c:v>44402</c:v>
                </c:pt>
                <c:pt idx="8">
                  <c:v>44403</c:v>
                </c:pt>
                <c:pt idx="9">
                  <c:v>44404</c:v>
                </c:pt>
                <c:pt idx="10">
                  <c:v>44405</c:v>
                </c:pt>
                <c:pt idx="11">
                  <c:v>44406</c:v>
                </c:pt>
                <c:pt idx="12">
                  <c:v>44407</c:v>
                </c:pt>
                <c:pt idx="13">
                  <c:v>44408</c:v>
                </c:pt>
                <c:pt idx="14">
                  <c:v>44409</c:v>
                </c:pt>
                <c:pt idx="15">
                  <c:v>44410</c:v>
                </c:pt>
                <c:pt idx="16">
                  <c:v>44411</c:v>
                </c:pt>
                <c:pt idx="17">
                  <c:v>44412</c:v>
                </c:pt>
                <c:pt idx="18">
                  <c:v>44413</c:v>
                </c:pt>
                <c:pt idx="19">
                  <c:v>44414</c:v>
                </c:pt>
                <c:pt idx="20">
                  <c:v>44415</c:v>
                </c:pt>
                <c:pt idx="21">
                  <c:v>44416</c:v>
                </c:pt>
                <c:pt idx="22">
                  <c:v>44417</c:v>
                </c:pt>
                <c:pt idx="23">
                  <c:v>44418</c:v>
                </c:pt>
                <c:pt idx="24">
                  <c:v>44419</c:v>
                </c:pt>
                <c:pt idx="25">
                  <c:v>44420</c:v>
                </c:pt>
                <c:pt idx="26">
                  <c:v>44421</c:v>
                </c:pt>
                <c:pt idx="27">
                  <c:v>44422</c:v>
                </c:pt>
                <c:pt idx="28">
                  <c:v>44423</c:v>
                </c:pt>
                <c:pt idx="29">
                  <c:v>44424</c:v>
                </c:pt>
                <c:pt idx="30">
                  <c:v>44425</c:v>
                </c:pt>
                <c:pt idx="31">
                  <c:v>44426</c:v>
                </c:pt>
                <c:pt idx="32">
                  <c:v>44427</c:v>
                </c:pt>
                <c:pt idx="33">
                  <c:v>44428</c:v>
                </c:pt>
                <c:pt idx="34">
                  <c:v>44429</c:v>
                </c:pt>
                <c:pt idx="35">
                  <c:v>44430</c:v>
                </c:pt>
                <c:pt idx="36">
                  <c:v>44431</c:v>
                </c:pt>
                <c:pt idx="37">
                  <c:v>44432</c:v>
                </c:pt>
                <c:pt idx="38">
                  <c:v>44433</c:v>
                </c:pt>
                <c:pt idx="39">
                  <c:v>44434</c:v>
                </c:pt>
                <c:pt idx="40">
                  <c:v>44435</c:v>
                </c:pt>
                <c:pt idx="41">
                  <c:v>44436</c:v>
                </c:pt>
                <c:pt idx="42">
                  <c:v>44437</c:v>
                </c:pt>
                <c:pt idx="43">
                  <c:v>44438</c:v>
                </c:pt>
                <c:pt idx="44">
                  <c:v>44439</c:v>
                </c:pt>
                <c:pt idx="45">
                  <c:v>44440</c:v>
                </c:pt>
                <c:pt idx="46">
                  <c:v>44441</c:v>
                </c:pt>
                <c:pt idx="47">
                  <c:v>44442</c:v>
                </c:pt>
                <c:pt idx="48">
                  <c:v>44443</c:v>
                </c:pt>
                <c:pt idx="49">
                  <c:v>44444</c:v>
                </c:pt>
                <c:pt idx="50">
                  <c:v>44445</c:v>
                </c:pt>
                <c:pt idx="51">
                  <c:v>44446</c:v>
                </c:pt>
                <c:pt idx="52">
                  <c:v>44447</c:v>
                </c:pt>
                <c:pt idx="53">
                  <c:v>44448</c:v>
                </c:pt>
                <c:pt idx="54">
                  <c:v>44449</c:v>
                </c:pt>
                <c:pt idx="55">
                  <c:v>44450</c:v>
                </c:pt>
                <c:pt idx="56">
                  <c:v>44451</c:v>
                </c:pt>
                <c:pt idx="57">
                  <c:v>44452</c:v>
                </c:pt>
                <c:pt idx="58">
                  <c:v>44453</c:v>
                </c:pt>
                <c:pt idx="59">
                  <c:v>44454</c:v>
                </c:pt>
                <c:pt idx="60">
                  <c:v>44455</c:v>
                </c:pt>
                <c:pt idx="61">
                  <c:v>44456</c:v>
                </c:pt>
                <c:pt idx="62">
                  <c:v>44457</c:v>
                </c:pt>
                <c:pt idx="63">
                  <c:v>44458</c:v>
                </c:pt>
                <c:pt idx="64">
                  <c:v>44459</c:v>
                </c:pt>
              </c:numCache>
            </c:numRef>
          </c:cat>
          <c:val>
            <c:numRef>
              <c:f>解析②!$D$2:$D$66</c:f>
              <c:numCache>
                <c:formatCode>General</c:formatCode>
                <c:ptCount val="65"/>
                <c:pt idx="0">
                  <c:v>0.58145756786644309</c:v>
                </c:pt>
                <c:pt idx="1">
                  <c:v>0.94531445082581245</c:v>
                </c:pt>
                <c:pt idx="2">
                  <c:v>1.7443727035993293</c:v>
                </c:pt>
                <c:pt idx="3">
                  <c:v>2.7735169264795063</c:v>
                </c:pt>
                <c:pt idx="4">
                  <c:v>3.9471337352406093</c:v>
                </c:pt>
                <c:pt idx="5">
                  <c:v>4.8246709235543825</c:v>
                </c:pt>
                <c:pt idx="6">
                  <c:v>5.5024435486747763</c:v>
                </c:pt>
                <c:pt idx="7">
                  <c:v>6.5262369350408447</c:v>
                </c:pt>
                <c:pt idx="8">
                  <c:v>7.3966396746691396</c:v>
                </c:pt>
                <c:pt idx="9">
                  <c:v>8.2670424142974355</c:v>
                </c:pt>
                <c:pt idx="10">
                  <c:v>10.189776335033711</c:v>
                </c:pt>
                <c:pt idx="11">
                  <c:v>12.717154781864233</c:v>
                </c:pt>
                <c:pt idx="12">
                  <c:v>14.871758284878538</c:v>
                </c:pt>
                <c:pt idx="13">
                  <c:v>17.518638747190813</c:v>
                </c:pt>
                <c:pt idx="14">
                  <c:v>19.562658295580214</c:v>
                </c:pt>
                <c:pt idx="15">
                  <c:v>20.941390504048805</c:v>
                </c:pt>
                <c:pt idx="16">
                  <c:v>23.095994007063108</c:v>
                </c:pt>
                <c:pt idx="17">
                  <c:v>25.557378803552961</c:v>
                </c:pt>
                <c:pt idx="18">
                  <c:v>28.411158277744093</c:v>
                </c:pt>
                <c:pt idx="19">
                  <c:v>31.11689794171156</c:v>
                </c:pt>
                <c:pt idx="20">
                  <c:v>33.733456997110551</c:v>
                </c:pt>
                <c:pt idx="21">
                  <c:v>36.1716548353726</c:v>
                </c:pt>
                <c:pt idx="22">
                  <c:v>37.923161987657409</c:v>
                </c:pt>
                <c:pt idx="23">
                  <c:v>39.428530660293234</c:v>
                </c:pt>
                <c:pt idx="24">
                  <c:v>41.679449220561487</c:v>
                </c:pt>
                <c:pt idx="25">
                  <c:v>44.337031355901978</c:v>
                </c:pt>
                <c:pt idx="26">
                  <c:v>47.565369386080697</c:v>
                </c:pt>
                <c:pt idx="27">
                  <c:v>50.362073270788002</c:v>
                </c:pt>
                <c:pt idx="28">
                  <c:v>52.716441336995686</c:v>
                </c:pt>
                <c:pt idx="29">
                  <c:v>54.369849819855176</c:v>
                </c:pt>
                <c:pt idx="30">
                  <c:v>56.734919559091075</c:v>
                </c:pt>
                <c:pt idx="31">
                  <c:v>59.697499375735745</c:v>
                </c:pt>
                <c:pt idx="32">
                  <c:v>62.683266150608219</c:v>
                </c:pt>
                <c:pt idx="33">
                  <c:v>65.690436271537124</c:v>
                </c:pt>
                <c:pt idx="34">
                  <c:v>68.540648521385521</c:v>
                </c:pt>
                <c:pt idx="35">
                  <c:v>70.932472443191969</c:v>
                </c:pt>
                <c:pt idx="36">
                  <c:v>72.259479898690842</c:v>
                </c:pt>
                <c:pt idx="37">
                  <c:v>74.546070702386487</c:v>
                </c:pt>
                <c:pt idx="38">
                  <c:v>76.648949452431083</c:v>
                </c:pt>
                <c:pt idx="39">
                  <c:v>79.021153640352466</c:v>
                </c:pt>
                <c:pt idx="40">
                  <c:v>81.175757143366766</c:v>
                </c:pt>
                <c:pt idx="41">
                  <c:v>82.937965968679791</c:v>
                </c:pt>
                <c:pt idx="42">
                  <c:v>84.395177112688643</c:v>
                </c:pt>
                <c:pt idx="43">
                  <c:v>85.367245746085004</c:v>
                </c:pt>
                <c:pt idx="44">
                  <c:v>86.778082973638249</c:v>
                </c:pt>
                <c:pt idx="45">
                  <c:v>88.26739913673174</c:v>
                </c:pt>
                <c:pt idx="46">
                  <c:v>89.676452752113605</c:v>
                </c:pt>
                <c:pt idx="47">
                  <c:v>90.864338458245669</c:v>
                </c:pt>
                <c:pt idx="48">
                  <c:v>92.004066635750746</c:v>
                </c:pt>
                <c:pt idx="49">
                  <c:v>92.878036599721781</c:v>
                </c:pt>
                <c:pt idx="50">
                  <c:v>93.313237969535933</c:v>
                </c:pt>
                <c:pt idx="51">
                  <c:v>94.098027324938499</c:v>
                </c:pt>
                <c:pt idx="52">
                  <c:v>94.886383904683797</c:v>
                </c:pt>
                <c:pt idx="53">
                  <c:v>95.612314058431167</c:v>
                </c:pt>
                <c:pt idx="54">
                  <c:v>96.200906074983095</c:v>
                </c:pt>
                <c:pt idx="55">
                  <c:v>96.766311133307212</c:v>
                </c:pt>
                <c:pt idx="56">
                  <c:v>97.21934862483505</c:v>
                </c:pt>
                <c:pt idx="57">
                  <c:v>97.513644633111014</c:v>
                </c:pt>
                <c:pt idx="58">
                  <c:v>97.975600185495708</c:v>
                </c:pt>
                <c:pt idx="59">
                  <c:v>98.451824635251356</c:v>
                </c:pt>
                <c:pt idx="60">
                  <c:v>98.831734027753043</c:v>
                </c:pt>
                <c:pt idx="61">
                  <c:v>99.170620340313235</c:v>
                </c:pt>
                <c:pt idx="62">
                  <c:v>99.612956158812864</c:v>
                </c:pt>
                <c:pt idx="63">
                  <c:v>99.843042128919521</c:v>
                </c:pt>
                <c:pt idx="64">
                  <c:v>100.00000000000003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9C6-4EF4-919F-31D55649D375}"/>
            </c:ext>
          </c:extLst>
        </c:ser>
        <c:ser>
          <c:idx val="3"/>
          <c:order val="3"/>
          <c:tx>
            <c:strRef>
              <c:f>解析②!$E$1</c:f>
              <c:strCache>
                <c:ptCount val="1"/>
                <c:pt idx="0">
                  <c:v>30s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2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numRef>
              <c:f>解析②!$A$2:$A$66</c:f>
              <c:numCache>
                <c:formatCode>m"月"d"日"</c:formatCode>
                <c:ptCount val="65"/>
                <c:pt idx="0">
                  <c:v>44395</c:v>
                </c:pt>
                <c:pt idx="1">
                  <c:v>44396</c:v>
                </c:pt>
                <c:pt idx="2">
                  <c:v>44397</c:v>
                </c:pt>
                <c:pt idx="3">
                  <c:v>44398</c:v>
                </c:pt>
                <c:pt idx="4">
                  <c:v>44399</c:v>
                </c:pt>
                <c:pt idx="5">
                  <c:v>44400</c:v>
                </c:pt>
                <c:pt idx="6">
                  <c:v>44401</c:v>
                </c:pt>
                <c:pt idx="7">
                  <c:v>44402</c:v>
                </c:pt>
                <c:pt idx="8">
                  <c:v>44403</c:v>
                </c:pt>
                <c:pt idx="9">
                  <c:v>44404</c:v>
                </c:pt>
                <c:pt idx="10">
                  <c:v>44405</c:v>
                </c:pt>
                <c:pt idx="11">
                  <c:v>44406</c:v>
                </c:pt>
                <c:pt idx="12">
                  <c:v>44407</c:v>
                </c:pt>
                <c:pt idx="13">
                  <c:v>44408</c:v>
                </c:pt>
                <c:pt idx="14">
                  <c:v>44409</c:v>
                </c:pt>
                <c:pt idx="15">
                  <c:v>44410</c:v>
                </c:pt>
                <c:pt idx="16">
                  <c:v>44411</c:v>
                </c:pt>
                <c:pt idx="17">
                  <c:v>44412</c:v>
                </c:pt>
                <c:pt idx="18">
                  <c:v>44413</c:v>
                </c:pt>
                <c:pt idx="19">
                  <c:v>44414</c:v>
                </c:pt>
                <c:pt idx="20">
                  <c:v>44415</c:v>
                </c:pt>
                <c:pt idx="21">
                  <c:v>44416</c:v>
                </c:pt>
                <c:pt idx="22">
                  <c:v>44417</c:v>
                </c:pt>
                <c:pt idx="23">
                  <c:v>44418</c:v>
                </c:pt>
                <c:pt idx="24">
                  <c:v>44419</c:v>
                </c:pt>
                <c:pt idx="25">
                  <c:v>44420</c:v>
                </c:pt>
                <c:pt idx="26">
                  <c:v>44421</c:v>
                </c:pt>
                <c:pt idx="27">
                  <c:v>44422</c:v>
                </c:pt>
                <c:pt idx="28">
                  <c:v>44423</c:v>
                </c:pt>
                <c:pt idx="29">
                  <c:v>44424</c:v>
                </c:pt>
                <c:pt idx="30">
                  <c:v>44425</c:v>
                </c:pt>
                <c:pt idx="31">
                  <c:v>44426</c:v>
                </c:pt>
                <c:pt idx="32">
                  <c:v>44427</c:v>
                </c:pt>
                <c:pt idx="33">
                  <c:v>44428</c:v>
                </c:pt>
                <c:pt idx="34">
                  <c:v>44429</c:v>
                </c:pt>
                <c:pt idx="35">
                  <c:v>44430</c:v>
                </c:pt>
                <c:pt idx="36">
                  <c:v>44431</c:v>
                </c:pt>
                <c:pt idx="37">
                  <c:v>44432</c:v>
                </c:pt>
                <c:pt idx="38">
                  <c:v>44433</c:v>
                </c:pt>
                <c:pt idx="39">
                  <c:v>44434</c:v>
                </c:pt>
                <c:pt idx="40">
                  <c:v>44435</c:v>
                </c:pt>
                <c:pt idx="41">
                  <c:v>44436</c:v>
                </c:pt>
                <c:pt idx="42">
                  <c:v>44437</c:v>
                </c:pt>
                <c:pt idx="43">
                  <c:v>44438</c:v>
                </c:pt>
                <c:pt idx="44">
                  <c:v>44439</c:v>
                </c:pt>
                <c:pt idx="45">
                  <c:v>44440</c:v>
                </c:pt>
                <c:pt idx="46">
                  <c:v>44441</c:v>
                </c:pt>
                <c:pt idx="47">
                  <c:v>44442</c:v>
                </c:pt>
                <c:pt idx="48">
                  <c:v>44443</c:v>
                </c:pt>
                <c:pt idx="49">
                  <c:v>44444</c:v>
                </c:pt>
                <c:pt idx="50">
                  <c:v>44445</c:v>
                </c:pt>
                <c:pt idx="51">
                  <c:v>44446</c:v>
                </c:pt>
                <c:pt idx="52">
                  <c:v>44447</c:v>
                </c:pt>
                <c:pt idx="53">
                  <c:v>44448</c:v>
                </c:pt>
                <c:pt idx="54">
                  <c:v>44449</c:v>
                </c:pt>
                <c:pt idx="55">
                  <c:v>44450</c:v>
                </c:pt>
                <c:pt idx="56">
                  <c:v>44451</c:v>
                </c:pt>
                <c:pt idx="57">
                  <c:v>44452</c:v>
                </c:pt>
                <c:pt idx="58">
                  <c:v>44453</c:v>
                </c:pt>
                <c:pt idx="59">
                  <c:v>44454</c:v>
                </c:pt>
                <c:pt idx="60">
                  <c:v>44455</c:v>
                </c:pt>
                <c:pt idx="61">
                  <c:v>44456</c:v>
                </c:pt>
                <c:pt idx="62">
                  <c:v>44457</c:v>
                </c:pt>
                <c:pt idx="63">
                  <c:v>44458</c:v>
                </c:pt>
                <c:pt idx="64">
                  <c:v>44459</c:v>
                </c:pt>
              </c:numCache>
            </c:numRef>
          </c:cat>
          <c:val>
            <c:numRef>
              <c:f>解析②!$E$2:$E$66</c:f>
              <c:numCache>
                <c:formatCode>General</c:formatCode>
                <c:ptCount val="65"/>
                <c:pt idx="0">
                  <c:v>0.54272270345417595</c:v>
                </c:pt>
                <c:pt idx="1">
                  <c:v>1.00524008127473</c:v>
                </c:pt>
                <c:pt idx="2">
                  <c:v>1.8072933376109508</c:v>
                </c:pt>
                <c:pt idx="3">
                  <c:v>2.9034327879371191</c:v>
                </c:pt>
                <c:pt idx="4">
                  <c:v>3.9701636188642926</c:v>
                </c:pt>
                <c:pt idx="5">
                  <c:v>4.7080526146936155</c:v>
                </c:pt>
                <c:pt idx="6">
                  <c:v>5.3791038391615871</c:v>
                </c:pt>
                <c:pt idx="7">
                  <c:v>6.3629558336006848</c:v>
                </c:pt>
                <c:pt idx="8">
                  <c:v>7.1917441984814463</c:v>
                </c:pt>
                <c:pt idx="9">
                  <c:v>8.0205325633622078</c:v>
                </c:pt>
                <c:pt idx="10">
                  <c:v>9.8385199443909741</c:v>
                </c:pt>
                <c:pt idx="11">
                  <c:v>11.929205432574056</c:v>
                </c:pt>
                <c:pt idx="12">
                  <c:v>13.867500802053256</c:v>
                </c:pt>
                <c:pt idx="13">
                  <c:v>16.238904929954014</c:v>
                </c:pt>
                <c:pt idx="14">
                  <c:v>17.933910811677894</c:v>
                </c:pt>
                <c:pt idx="15">
                  <c:v>19.324136455994008</c:v>
                </c:pt>
                <c:pt idx="16">
                  <c:v>21.601967703988876</c:v>
                </c:pt>
                <c:pt idx="17">
                  <c:v>23.968024810180726</c:v>
                </c:pt>
                <c:pt idx="18">
                  <c:v>26.962356967169285</c:v>
                </c:pt>
                <c:pt idx="19">
                  <c:v>29.534274409154101</c:v>
                </c:pt>
                <c:pt idx="20">
                  <c:v>32.159662068227995</c:v>
                </c:pt>
                <c:pt idx="21">
                  <c:v>34.290450219227885</c:v>
                </c:pt>
                <c:pt idx="22">
                  <c:v>35.803657362848888</c:v>
                </c:pt>
                <c:pt idx="23">
                  <c:v>37.300823441343169</c:v>
                </c:pt>
                <c:pt idx="24">
                  <c:v>39.618757352154844</c:v>
                </c:pt>
                <c:pt idx="25">
                  <c:v>42.375147043096987</c:v>
                </c:pt>
                <c:pt idx="26">
                  <c:v>45.553951449042877</c:v>
                </c:pt>
                <c:pt idx="27">
                  <c:v>48.438669660998819</c:v>
                </c:pt>
                <c:pt idx="28">
                  <c:v>50.783338680355037</c:v>
                </c:pt>
                <c:pt idx="29">
                  <c:v>52.312586889102761</c:v>
                </c:pt>
                <c:pt idx="30">
                  <c:v>54.764196342637142</c:v>
                </c:pt>
                <c:pt idx="31">
                  <c:v>57.803978184151418</c:v>
                </c:pt>
                <c:pt idx="32">
                  <c:v>60.760881189177617</c:v>
                </c:pt>
                <c:pt idx="33">
                  <c:v>63.648272911988009</c:v>
                </c:pt>
                <c:pt idx="34">
                  <c:v>66.233557908245089</c:v>
                </c:pt>
                <c:pt idx="35">
                  <c:v>68.492674580258779</c:v>
                </c:pt>
                <c:pt idx="36">
                  <c:v>69.85081809432144</c:v>
                </c:pt>
                <c:pt idx="37">
                  <c:v>72.206181157095472</c:v>
                </c:pt>
                <c:pt idx="38">
                  <c:v>74.585605817559596</c:v>
                </c:pt>
                <c:pt idx="39">
                  <c:v>76.981071543150449</c:v>
                </c:pt>
                <c:pt idx="40">
                  <c:v>79.079777563896897</c:v>
                </c:pt>
                <c:pt idx="41">
                  <c:v>80.953908672869204</c:v>
                </c:pt>
                <c:pt idx="42">
                  <c:v>82.54464763126937</c:v>
                </c:pt>
                <c:pt idx="43">
                  <c:v>83.531173136562927</c:v>
                </c:pt>
                <c:pt idx="44">
                  <c:v>85.103197518981915</c:v>
                </c:pt>
                <c:pt idx="45">
                  <c:v>86.88910276975723</c:v>
                </c:pt>
                <c:pt idx="46">
                  <c:v>88.570741097208838</c:v>
                </c:pt>
                <c:pt idx="47">
                  <c:v>89.837985242220071</c:v>
                </c:pt>
                <c:pt idx="48">
                  <c:v>91.09988236552239</c:v>
                </c:pt>
                <c:pt idx="49">
                  <c:v>91.976793925783326</c:v>
                </c:pt>
                <c:pt idx="50">
                  <c:v>92.487434498984058</c:v>
                </c:pt>
                <c:pt idx="51">
                  <c:v>93.305528820447009</c:v>
                </c:pt>
                <c:pt idx="52">
                  <c:v>94.270666238904923</c:v>
                </c:pt>
                <c:pt idx="53">
                  <c:v>95.201048016254944</c:v>
                </c:pt>
                <c:pt idx="54">
                  <c:v>95.794567425943754</c:v>
                </c:pt>
                <c:pt idx="55">
                  <c:v>96.470965672120627</c:v>
                </c:pt>
                <c:pt idx="56">
                  <c:v>96.970912201903545</c:v>
                </c:pt>
                <c:pt idx="57">
                  <c:v>97.278365950165764</c:v>
                </c:pt>
                <c:pt idx="58">
                  <c:v>97.807721099347674</c:v>
                </c:pt>
                <c:pt idx="59">
                  <c:v>98.377178911346391</c:v>
                </c:pt>
                <c:pt idx="60">
                  <c:v>98.759490963533324</c:v>
                </c:pt>
                <c:pt idx="61">
                  <c:v>99.144476526574707</c:v>
                </c:pt>
                <c:pt idx="62">
                  <c:v>99.580258795850725</c:v>
                </c:pt>
                <c:pt idx="63">
                  <c:v>99.847609881296137</c:v>
                </c:pt>
                <c:pt idx="64">
                  <c:v>100.00000000000001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9C6-4EF4-919F-31D55649D375}"/>
            </c:ext>
          </c:extLst>
        </c:ser>
        <c:ser>
          <c:idx val="4"/>
          <c:order val="4"/>
          <c:tx>
            <c:strRef>
              <c:f>解析②!$F$1</c:f>
              <c:strCache>
                <c:ptCount val="1"/>
                <c:pt idx="0">
                  <c:v>40s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2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numRef>
              <c:f>解析②!$A$2:$A$66</c:f>
              <c:numCache>
                <c:formatCode>m"月"d"日"</c:formatCode>
                <c:ptCount val="65"/>
                <c:pt idx="0">
                  <c:v>44395</c:v>
                </c:pt>
                <c:pt idx="1">
                  <c:v>44396</c:v>
                </c:pt>
                <c:pt idx="2">
                  <c:v>44397</c:v>
                </c:pt>
                <c:pt idx="3">
                  <c:v>44398</c:v>
                </c:pt>
                <c:pt idx="4">
                  <c:v>44399</c:v>
                </c:pt>
                <c:pt idx="5">
                  <c:v>44400</c:v>
                </c:pt>
                <c:pt idx="6">
                  <c:v>44401</c:v>
                </c:pt>
                <c:pt idx="7">
                  <c:v>44402</c:v>
                </c:pt>
                <c:pt idx="8">
                  <c:v>44403</c:v>
                </c:pt>
                <c:pt idx="9">
                  <c:v>44404</c:v>
                </c:pt>
                <c:pt idx="10">
                  <c:v>44405</c:v>
                </c:pt>
                <c:pt idx="11">
                  <c:v>44406</c:v>
                </c:pt>
                <c:pt idx="12">
                  <c:v>44407</c:v>
                </c:pt>
                <c:pt idx="13">
                  <c:v>44408</c:v>
                </c:pt>
                <c:pt idx="14">
                  <c:v>44409</c:v>
                </c:pt>
                <c:pt idx="15">
                  <c:v>44410</c:v>
                </c:pt>
                <c:pt idx="16">
                  <c:v>44411</c:v>
                </c:pt>
                <c:pt idx="17">
                  <c:v>44412</c:v>
                </c:pt>
                <c:pt idx="18">
                  <c:v>44413</c:v>
                </c:pt>
                <c:pt idx="19">
                  <c:v>44414</c:v>
                </c:pt>
                <c:pt idx="20">
                  <c:v>44415</c:v>
                </c:pt>
                <c:pt idx="21">
                  <c:v>44416</c:v>
                </c:pt>
                <c:pt idx="22">
                  <c:v>44417</c:v>
                </c:pt>
                <c:pt idx="23">
                  <c:v>44418</c:v>
                </c:pt>
                <c:pt idx="24">
                  <c:v>44419</c:v>
                </c:pt>
                <c:pt idx="25">
                  <c:v>44420</c:v>
                </c:pt>
                <c:pt idx="26">
                  <c:v>44421</c:v>
                </c:pt>
                <c:pt idx="27">
                  <c:v>44422</c:v>
                </c:pt>
                <c:pt idx="28">
                  <c:v>44423</c:v>
                </c:pt>
                <c:pt idx="29">
                  <c:v>44424</c:v>
                </c:pt>
                <c:pt idx="30">
                  <c:v>44425</c:v>
                </c:pt>
                <c:pt idx="31">
                  <c:v>44426</c:v>
                </c:pt>
                <c:pt idx="32">
                  <c:v>44427</c:v>
                </c:pt>
                <c:pt idx="33">
                  <c:v>44428</c:v>
                </c:pt>
                <c:pt idx="34">
                  <c:v>44429</c:v>
                </c:pt>
                <c:pt idx="35">
                  <c:v>44430</c:v>
                </c:pt>
                <c:pt idx="36">
                  <c:v>44431</c:v>
                </c:pt>
                <c:pt idx="37">
                  <c:v>44432</c:v>
                </c:pt>
                <c:pt idx="38">
                  <c:v>44433</c:v>
                </c:pt>
                <c:pt idx="39">
                  <c:v>44434</c:v>
                </c:pt>
                <c:pt idx="40">
                  <c:v>44435</c:v>
                </c:pt>
                <c:pt idx="41">
                  <c:v>44436</c:v>
                </c:pt>
                <c:pt idx="42">
                  <c:v>44437</c:v>
                </c:pt>
                <c:pt idx="43">
                  <c:v>44438</c:v>
                </c:pt>
                <c:pt idx="44">
                  <c:v>44439</c:v>
                </c:pt>
                <c:pt idx="45">
                  <c:v>44440</c:v>
                </c:pt>
                <c:pt idx="46">
                  <c:v>44441</c:v>
                </c:pt>
                <c:pt idx="47">
                  <c:v>44442</c:v>
                </c:pt>
                <c:pt idx="48">
                  <c:v>44443</c:v>
                </c:pt>
                <c:pt idx="49">
                  <c:v>44444</c:v>
                </c:pt>
                <c:pt idx="50">
                  <c:v>44445</c:v>
                </c:pt>
                <c:pt idx="51">
                  <c:v>44446</c:v>
                </c:pt>
                <c:pt idx="52">
                  <c:v>44447</c:v>
                </c:pt>
                <c:pt idx="53">
                  <c:v>44448</c:v>
                </c:pt>
                <c:pt idx="54">
                  <c:v>44449</c:v>
                </c:pt>
                <c:pt idx="55">
                  <c:v>44450</c:v>
                </c:pt>
                <c:pt idx="56">
                  <c:v>44451</c:v>
                </c:pt>
                <c:pt idx="57">
                  <c:v>44452</c:v>
                </c:pt>
                <c:pt idx="58">
                  <c:v>44453</c:v>
                </c:pt>
                <c:pt idx="59">
                  <c:v>44454</c:v>
                </c:pt>
                <c:pt idx="60">
                  <c:v>44455</c:v>
                </c:pt>
                <c:pt idx="61">
                  <c:v>44456</c:v>
                </c:pt>
                <c:pt idx="62">
                  <c:v>44457</c:v>
                </c:pt>
                <c:pt idx="63">
                  <c:v>44458</c:v>
                </c:pt>
                <c:pt idx="64">
                  <c:v>44459</c:v>
                </c:pt>
              </c:numCache>
            </c:numRef>
          </c:cat>
          <c:val>
            <c:numRef>
              <c:f>解析②!$F$2:$F$66</c:f>
              <c:numCache>
                <c:formatCode>General</c:formatCode>
                <c:ptCount val="65"/>
                <c:pt idx="0">
                  <c:v>0.63106466716428034</c:v>
                </c:pt>
                <c:pt idx="1">
                  <c:v>1.0619529076474179</c:v>
                </c:pt>
                <c:pt idx="2">
                  <c:v>1.8558729727895771</c:v>
                </c:pt>
                <c:pt idx="3">
                  <c:v>2.853362285404085</c:v>
                </c:pt>
                <c:pt idx="4">
                  <c:v>3.9187080138427088</c:v>
                </c:pt>
                <c:pt idx="5">
                  <c:v>4.6108434552486939</c:v>
                </c:pt>
                <c:pt idx="6">
                  <c:v>5.1774445273800636</c:v>
                </c:pt>
                <c:pt idx="7">
                  <c:v>6.2122548686978352</c:v>
                </c:pt>
                <c:pt idx="8">
                  <c:v>7.0061749338399943</c:v>
                </c:pt>
                <c:pt idx="9">
                  <c:v>7.8000949989821535</c:v>
                </c:pt>
                <c:pt idx="10">
                  <c:v>9.4456130827169709</c:v>
                </c:pt>
                <c:pt idx="11">
                  <c:v>11.522019406934925</c:v>
                </c:pt>
                <c:pt idx="12">
                  <c:v>13.269322114405917</c:v>
                </c:pt>
                <c:pt idx="13">
                  <c:v>15.247336635678902</c:v>
                </c:pt>
                <c:pt idx="14">
                  <c:v>16.716428038271019</c:v>
                </c:pt>
                <c:pt idx="15">
                  <c:v>17.856415824116169</c:v>
                </c:pt>
                <c:pt idx="16">
                  <c:v>19.858180090927597</c:v>
                </c:pt>
                <c:pt idx="17">
                  <c:v>22.090656171541021</c:v>
                </c:pt>
                <c:pt idx="18">
                  <c:v>24.84223383320893</c:v>
                </c:pt>
                <c:pt idx="19">
                  <c:v>27.318993010789171</c:v>
                </c:pt>
                <c:pt idx="20">
                  <c:v>29.609147044853092</c:v>
                </c:pt>
                <c:pt idx="21">
                  <c:v>31.923050824455451</c:v>
                </c:pt>
                <c:pt idx="22">
                  <c:v>33.402320689421181</c:v>
                </c:pt>
                <c:pt idx="23">
                  <c:v>34.827305421727623</c:v>
                </c:pt>
                <c:pt idx="24">
                  <c:v>37.293886136934248</c:v>
                </c:pt>
                <c:pt idx="25">
                  <c:v>40.228676121327268</c:v>
                </c:pt>
                <c:pt idx="26">
                  <c:v>43.468819976928813</c:v>
                </c:pt>
                <c:pt idx="27">
                  <c:v>46.264504308882401</c:v>
                </c:pt>
                <c:pt idx="28">
                  <c:v>48.659835787473703</c:v>
                </c:pt>
                <c:pt idx="29">
                  <c:v>50.217140530637167</c:v>
                </c:pt>
                <c:pt idx="30">
                  <c:v>52.714256632964641</c:v>
                </c:pt>
                <c:pt idx="31">
                  <c:v>55.740652778720225</c:v>
                </c:pt>
                <c:pt idx="32">
                  <c:v>58.831512519508713</c:v>
                </c:pt>
                <c:pt idx="33">
                  <c:v>61.854515844473092</c:v>
                </c:pt>
                <c:pt idx="34">
                  <c:v>64.399131437877443</c:v>
                </c:pt>
                <c:pt idx="35">
                  <c:v>66.811427020424773</c:v>
                </c:pt>
                <c:pt idx="36">
                  <c:v>68.110877383456597</c:v>
                </c:pt>
                <c:pt idx="37">
                  <c:v>70.397638596729308</c:v>
                </c:pt>
                <c:pt idx="38">
                  <c:v>72.64707878129876</c:v>
                </c:pt>
                <c:pt idx="39">
                  <c:v>75.398656442966669</c:v>
                </c:pt>
                <c:pt idx="40">
                  <c:v>77.743095609689888</c:v>
                </c:pt>
                <c:pt idx="41">
                  <c:v>79.690574743842021</c:v>
                </c:pt>
                <c:pt idx="42">
                  <c:v>81.492162583972302</c:v>
                </c:pt>
                <c:pt idx="43">
                  <c:v>82.571079595575753</c:v>
                </c:pt>
                <c:pt idx="44">
                  <c:v>84.257311528805033</c:v>
                </c:pt>
                <c:pt idx="45">
                  <c:v>85.974078849155177</c:v>
                </c:pt>
                <c:pt idx="46">
                  <c:v>87.629775395263607</c:v>
                </c:pt>
                <c:pt idx="47">
                  <c:v>89.003867815701966</c:v>
                </c:pt>
                <c:pt idx="48">
                  <c:v>90.194747913415199</c:v>
                </c:pt>
                <c:pt idx="49">
                  <c:v>91.175273122073676</c:v>
                </c:pt>
                <c:pt idx="50">
                  <c:v>91.813123430820369</c:v>
                </c:pt>
                <c:pt idx="51">
                  <c:v>92.664721449413022</c:v>
                </c:pt>
                <c:pt idx="52">
                  <c:v>93.760602564972501</c:v>
                </c:pt>
                <c:pt idx="53">
                  <c:v>94.727556490466156</c:v>
                </c:pt>
                <c:pt idx="54">
                  <c:v>95.44004885661937</c:v>
                </c:pt>
                <c:pt idx="55">
                  <c:v>96.081291986157268</c:v>
                </c:pt>
                <c:pt idx="56">
                  <c:v>96.705571011739138</c:v>
                </c:pt>
                <c:pt idx="57">
                  <c:v>97.014317703738868</c:v>
                </c:pt>
                <c:pt idx="58">
                  <c:v>97.58431159666145</c:v>
                </c:pt>
                <c:pt idx="59">
                  <c:v>98.222161905408143</c:v>
                </c:pt>
                <c:pt idx="60">
                  <c:v>98.714120920132984</c:v>
                </c:pt>
                <c:pt idx="61">
                  <c:v>99.138223519033716</c:v>
                </c:pt>
                <c:pt idx="62">
                  <c:v>99.535183551604788</c:v>
                </c:pt>
                <c:pt idx="63">
                  <c:v>99.85750152676934</c:v>
                </c:pt>
                <c:pt idx="64">
                  <c:v>99.999999999999986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69C6-4EF4-919F-31D55649D375}"/>
            </c:ext>
          </c:extLst>
        </c:ser>
        <c:ser>
          <c:idx val="5"/>
          <c:order val="5"/>
          <c:tx>
            <c:strRef>
              <c:f>解析②!$G$1</c:f>
              <c:strCache>
                <c:ptCount val="1"/>
                <c:pt idx="0">
                  <c:v>50s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2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numRef>
              <c:f>解析②!$A$2:$A$66</c:f>
              <c:numCache>
                <c:formatCode>m"月"d"日"</c:formatCode>
                <c:ptCount val="65"/>
                <c:pt idx="0">
                  <c:v>44395</c:v>
                </c:pt>
                <c:pt idx="1">
                  <c:v>44396</c:v>
                </c:pt>
                <c:pt idx="2">
                  <c:v>44397</c:v>
                </c:pt>
                <c:pt idx="3">
                  <c:v>44398</c:v>
                </c:pt>
                <c:pt idx="4">
                  <c:v>44399</c:v>
                </c:pt>
                <c:pt idx="5">
                  <c:v>44400</c:v>
                </c:pt>
                <c:pt idx="6">
                  <c:v>44401</c:v>
                </c:pt>
                <c:pt idx="7">
                  <c:v>44402</c:v>
                </c:pt>
                <c:pt idx="8">
                  <c:v>44403</c:v>
                </c:pt>
                <c:pt idx="9">
                  <c:v>44404</c:v>
                </c:pt>
                <c:pt idx="10">
                  <c:v>44405</c:v>
                </c:pt>
                <c:pt idx="11">
                  <c:v>44406</c:v>
                </c:pt>
                <c:pt idx="12">
                  <c:v>44407</c:v>
                </c:pt>
                <c:pt idx="13">
                  <c:v>44408</c:v>
                </c:pt>
                <c:pt idx="14">
                  <c:v>44409</c:v>
                </c:pt>
                <c:pt idx="15">
                  <c:v>44410</c:v>
                </c:pt>
                <c:pt idx="16">
                  <c:v>44411</c:v>
                </c:pt>
                <c:pt idx="17">
                  <c:v>44412</c:v>
                </c:pt>
                <c:pt idx="18">
                  <c:v>44413</c:v>
                </c:pt>
                <c:pt idx="19">
                  <c:v>44414</c:v>
                </c:pt>
                <c:pt idx="20">
                  <c:v>44415</c:v>
                </c:pt>
                <c:pt idx="21">
                  <c:v>44416</c:v>
                </c:pt>
                <c:pt idx="22">
                  <c:v>44417</c:v>
                </c:pt>
                <c:pt idx="23">
                  <c:v>44418</c:v>
                </c:pt>
                <c:pt idx="24">
                  <c:v>44419</c:v>
                </c:pt>
                <c:pt idx="25">
                  <c:v>44420</c:v>
                </c:pt>
                <c:pt idx="26">
                  <c:v>44421</c:v>
                </c:pt>
                <c:pt idx="27">
                  <c:v>44422</c:v>
                </c:pt>
                <c:pt idx="28">
                  <c:v>44423</c:v>
                </c:pt>
                <c:pt idx="29">
                  <c:v>44424</c:v>
                </c:pt>
                <c:pt idx="30">
                  <c:v>44425</c:v>
                </c:pt>
                <c:pt idx="31">
                  <c:v>44426</c:v>
                </c:pt>
                <c:pt idx="32">
                  <c:v>44427</c:v>
                </c:pt>
                <c:pt idx="33">
                  <c:v>44428</c:v>
                </c:pt>
                <c:pt idx="34">
                  <c:v>44429</c:v>
                </c:pt>
                <c:pt idx="35">
                  <c:v>44430</c:v>
                </c:pt>
                <c:pt idx="36">
                  <c:v>44431</c:v>
                </c:pt>
                <c:pt idx="37">
                  <c:v>44432</c:v>
                </c:pt>
                <c:pt idx="38">
                  <c:v>44433</c:v>
                </c:pt>
                <c:pt idx="39">
                  <c:v>44434</c:v>
                </c:pt>
                <c:pt idx="40">
                  <c:v>44435</c:v>
                </c:pt>
                <c:pt idx="41">
                  <c:v>44436</c:v>
                </c:pt>
                <c:pt idx="42">
                  <c:v>44437</c:v>
                </c:pt>
                <c:pt idx="43">
                  <c:v>44438</c:v>
                </c:pt>
                <c:pt idx="44">
                  <c:v>44439</c:v>
                </c:pt>
                <c:pt idx="45">
                  <c:v>44440</c:v>
                </c:pt>
                <c:pt idx="46">
                  <c:v>44441</c:v>
                </c:pt>
                <c:pt idx="47">
                  <c:v>44442</c:v>
                </c:pt>
                <c:pt idx="48">
                  <c:v>44443</c:v>
                </c:pt>
                <c:pt idx="49">
                  <c:v>44444</c:v>
                </c:pt>
                <c:pt idx="50">
                  <c:v>44445</c:v>
                </c:pt>
                <c:pt idx="51">
                  <c:v>44446</c:v>
                </c:pt>
                <c:pt idx="52">
                  <c:v>44447</c:v>
                </c:pt>
                <c:pt idx="53">
                  <c:v>44448</c:v>
                </c:pt>
                <c:pt idx="54">
                  <c:v>44449</c:v>
                </c:pt>
                <c:pt idx="55">
                  <c:v>44450</c:v>
                </c:pt>
                <c:pt idx="56">
                  <c:v>44451</c:v>
                </c:pt>
                <c:pt idx="57">
                  <c:v>44452</c:v>
                </c:pt>
                <c:pt idx="58">
                  <c:v>44453</c:v>
                </c:pt>
                <c:pt idx="59">
                  <c:v>44454</c:v>
                </c:pt>
                <c:pt idx="60">
                  <c:v>44455</c:v>
                </c:pt>
                <c:pt idx="61">
                  <c:v>44456</c:v>
                </c:pt>
                <c:pt idx="62">
                  <c:v>44457</c:v>
                </c:pt>
                <c:pt idx="63">
                  <c:v>44458</c:v>
                </c:pt>
                <c:pt idx="64">
                  <c:v>44459</c:v>
                </c:pt>
              </c:numCache>
            </c:numRef>
          </c:cat>
          <c:val>
            <c:numRef>
              <c:f>解析②!$G$2:$G$66</c:f>
              <c:numCache>
                <c:formatCode>General</c:formatCode>
                <c:ptCount val="65"/>
                <c:pt idx="0">
                  <c:v>0.60164351398943461</c:v>
                </c:pt>
                <c:pt idx="1">
                  <c:v>1.002739189982391</c:v>
                </c:pt>
                <c:pt idx="2">
                  <c:v>1.8783017022109176</c:v>
                </c:pt>
                <c:pt idx="3">
                  <c:v>3.0180003913128548</c:v>
                </c:pt>
                <c:pt idx="4">
                  <c:v>4.2212874192917242</c:v>
                </c:pt>
                <c:pt idx="5">
                  <c:v>4.910976325572296</c:v>
                </c:pt>
                <c:pt idx="6">
                  <c:v>5.4734885540990028</c:v>
                </c:pt>
                <c:pt idx="7">
                  <c:v>6.3686167090588937</c:v>
                </c:pt>
                <c:pt idx="8">
                  <c:v>7.1512424183134424</c:v>
                </c:pt>
                <c:pt idx="9">
                  <c:v>7.9338681275679912</c:v>
                </c:pt>
                <c:pt idx="10">
                  <c:v>9.7632557229505004</c:v>
                </c:pt>
                <c:pt idx="11">
                  <c:v>11.75405987086676</c:v>
                </c:pt>
                <c:pt idx="12">
                  <c:v>13.338876932107222</c:v>
                </c:pt>
                <c:pt idx="13">
                  <c:v>15.285658383877912</c:v>
                </c:pt>
                <c:pt idx="14">
                  <c:v>16.865584034435532</c:v>
                </c:pt>
                <c:pt idx="15">
                  <c:v>17.941694384660536</c:v>
                </c:pt>
                <c:pt idx="16">
                  <c:v>19.917824300528274</c:v>
                </c:pt>
                <c:pt idx="17">
                  <c:v>22.329289767168852</c:v>
                </c:pt>
                <c:pt idx="18">
                  <c:v>25.029348464097048</c:v>
                </c:pt>
                <c:pt idx="19">
                  <c:v>27.465270984151832</c:v>
                </c:pt>
                <c:pt idx="20">
                  <c:v>30.121306984934456</c:v>
                </c:pt>
                <c:pt idx="21">
                  <c:v>32.444727059283899</c:v>
                </c:pt>
                <c:pt idx="22">
                  <c:v>34.000195656427316</c:v>
                </c:pt>
                <c:pt idx="23">
                  <c:v>35.448053218548232</c:v>
                </c:pt>
                <c:pt idx="24">
                  <c:v>37.820387399726087</c:v>
                </c:pt>
                <c:pt idx="25">
                  <c:v>40.887301897867353</c:v>
                </c:pt>
                <c:pt idx="26">
                  <c:v>44.257483858344756</c:v>
                </c:pt>
                <c:pt idx="27">
                  <c:v>47.10917628644102</c:v>
                </c:pt>
                <c:pt idx="28">
                  <c:v>49.579338681275686</c:v>
                </c:pt>
                <c:pt idx="29">
                  <c:v>51.29133242027001</c:v>
                </c:pt>
                <c:pt idx="30">
                  <c:v>53.751711993739001</c:v>
                </c:pt>
                <c:pt idx="31">
                  <c:v>56.735472510271968</c:v>
                </c:pt>
                <c:pt idx="32">
                  <c:v>59.773038544316186</c:v>
                </c:pt>
                <c:pt idx="33">
                  <c:v>62.522011348072787</c:v>
                </c:pt>
                <c:pt idx="34">
                  <c:v>65.178047348855415</c:v>
                </c:pt>
                <c:pt idx="35">
                  <c:v>67.349833692036782</c:v>
                </c:pt>
                <c:pt idx="36">
                  <c:v>68.543337898649966</c:v>
                </c:pt>
                <c:pt idx="37">
                  <c:v>70.617296028174522</c:v>
                </c:pt>
                <c:pt idx="38">
                  <c:v>73.018978673449425</c:v>
                </c:pt>
                <c:pt idx="39">
                  <c:v>75.523380943063984</c:v>
                </c:pt>
                <c:pt idx="40">
                  <c:v>77.881040892193312</c:v>
                </c:pt>
                <c:pt idx="41">
                  <c:v>79.999021717863428</c:v>
                </c:pt>
                <c:pt idx="42">
                  <c:v>81.662101350029346</c:v>
                </c:pt>
                <c:pt idx="43">
                  <c:v>82.738211700254354</c:v>
                </c:pt>
                <c:pt idx="44">
                  <c:v>84.362160046957541</c:v>
                </c:pt>
                <c:pt idx="45">
                  <c:v>86.06926237526902</c:v>
                </c:pt>
                <c:pt idx="46">
                  <c:v>87.957346898845614</c:v>
                </c:pt>
                <c:pt idx="47">
                  <c:v>89.33672471140676</c:v>
                </c:pt>
                <c:pt idx="48">
                  <c:v>90.662297006456654</c:v>
                </c:pt>
                <c:pt idx="49">
                  <c:v>91.601447857562107</c:v>
                </c:pt>
                <c:pt idx="50">
                  <c:v>92.11015456857757</c:v>
                </c:pt>
                <c:pt idx="51">
                  <c:v>93.039522598317348</c:v>
                </c:pt>
                <c:pt idx="52">
                  <c:v>94.047153198982585</c:v>
                </c:pt>
                <c:pt idx="53">
                  <c:v>94.859127372334186</c:v>
                </c:pt>
                <c:pt idx="54">
                  <c:v>95.553707689297596</c:v>
                </c:pt>
                <c:pt idx="55">
                  <c:v>96.189591078066911</c:v>
                </c:pt>
                <c:pt idx="56">
                  <c:v>96.703189199765205</c:v>
                </c:pt>
                <c:pt idx="57">
                  <c:v>97.050479358246918</c:v>
                </c:pt>
                <c:pt idx="58">
                  <c:v>97.608100176090787</c:v>
                </c:pt>
                <c:pt idx="59">
                  <c:v>98.268440618274312</c:v>
                </c:pt>
                <c:pt idx="60">
                  <c:v>98.77225591860693</c:v>
                </c:pt>
                <c:pt idx="61">
                  <c:v>99.178243005282724</c:v>
                </c:pt>
                <c:pt idx="62">
                  <c:v>99.642927020152612</c:v>
                </c:pt>
                <c:pt idx="63">
                  <c:v>99.872823322246134</c:v>
                </c:pt>
                <c:pt idx="64">
                  <c:v>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69C6-4EF4-919F-31D55649D3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9687680"/>
        <c:axId val="149701760"/>
      </c:lineChart>
      <c:dateAx>
        <c:axId val="149687680"/>
        <c:scaling>
          <c:orientation val="minMax"/>
        </c:scaling>
        <c:delete val="1"/>
        <c:axPos val="b"/>
        <c:numFmt formatCode="m&quot;月&quot;d&quot;日&quot;" sourceLinked="1"/>
        <c:majorTickMark val="out"/>
        <c:minorTickMark val="none"/>
        <c:tickLblPos val="nextTo"/>
        <c:crossAx val="149701760"/>
        <c:crosses val="autoZero"/>
        <c:auto val="1"/>
        <c:lblOffset val="100"/>
        <c:baseTimeUnit val="days"/>
      </c:dateAx>
      <c:valAx>
        <c:axId val="149701760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49687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CCD56-E34B-4290-8F3A-C2C2437CA9DA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6AA86-CAA4-4798-9BC7-EF0996B8D48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2757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A cumulative ratio of influenza A infection in the 2014-2015, 2015-2016, 2016-2017, and 2017-2018 seasons in the adults and children is presented.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6AA86-CAA4-4798-9BC7-EF0996B8D484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5123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6AA86-CAA4-4798-9BC7-EF0996B8D48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799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D1AE0B0-0DBE-4607-9AF7-19E87FF96A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CCCF708-BA8D-49F1-B567-A9583DFD06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17B76BA-6EC5-488D-9A92-B98A88A54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E85B0-E24F-48D4-9AC1-3FFD7EB58678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C8EA0C6-D047-4C9C-ABB5-F468A4DB0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11F2BD8-A56F-4648-96B9-F3EEC4A41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0B8FA-E9C7-474A-BC1D-614A4950A0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4387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A81444E-7D9E-4852-8E66-C59D3DA39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BCC6508-DAB7-41F6-AB83-868939EDB7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C8D3AF7-9E6F-4241-9759-292327C27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E85B0-E24F-48D4-9AC1-3FFD7EB58678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4860EF5-3CC8-4C82-93CF-E5180C049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AFC2A14-5F7D-44CF-A57D-84FDC7D53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0B8FA-E9C7-474A-BC1D-614A4950A0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981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6DBECB9-724A-493E-BA05-E3FDD22FC6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E3B2678-C22E-4DB1-BC23-4A8044385B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27E4498-901C-4AEF-9B47-4DB71DF3D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E85B0-E24F-48D4-9AC1-3FFD7EB58678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782199C-2C7C-4BC0-B271-F2A0CB6B6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711FE38-38A0-4BB6-AC24-A2E2C73BC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0B8FA-E9C7-474A-BC1D-614A4950A0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2179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E967CD-6445-43ED-9663-9924390D8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E2E5016-0399-4503-8873-2B36913072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EDEC697-B239-473D-B4DD-9BEAD4364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E85B0-E24F-48D4-9AC1-3FFD7EB58678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2A18F85-9A4E-4C3F-A17E-11C5632E7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433A5AC-3DDE-4FD2-85E6-BE1704249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0B8FA-E9C7-474A-BC1D-614A4950A0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6629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6804671-EB5A-4A91-AF9B-638938A99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6648C3A-AA3F-4661-A454-10FB3E12D6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ADA7D78-4300-4AAB-86B4-56DF9B5FF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E85B0-E24F-48D4-9AC1-3FFD7EB58678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EA0C509-549C-4FA7-8A67-180483F35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785069A-503A-4B7C-B48C-4ED802BCC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0B8FA-E9C7-474A-BC1D-614A4950A0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6291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45D0E7-0B25-49DC-A092-E26C56108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D44EDF1-2E32-431B-8E26-7D87741203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CC1EC99-9D4D-4E4C-8058-C8C2D727C4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E3ED4D6-F85B-468D-B4BE-908DB60E0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E85B0-E24F-48D4-9AC1-3FFD7EB58678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C6E76CC-44F8-41AA-B7AF-8AEB3547C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3F1DEC3-EF4B-4387-A657-90E54507C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0B8FA-E9C7-474A-BC1D-614A4950A0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0956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3762A99-C1B3-458E-A17F-44F943A0D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2FB1E71-261A-4DC5-8D92-455E4C254D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ADFFD8B-5ABE-4E2A-95BD-F66B69E6AB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5B1C1BAA-1762-4DCB-9F35-78519CA846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8769A5A-48B2-4AE9-B46B-964F9F9AB6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C4958AC-7FB6-404B-9673-82AA65430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E85B0-E24F-48D4-9AC1-3FFD7EB58678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FE5F4FE9-8BE9-43D9-A8C9-A0C750C7F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1D51BCA-15B0-4920-B638-BE76A8DCE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0B8FA-E9C7-474A-BC1D-614A4950A0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9505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259161-2D0B-42DB-8A2A-35EF01921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BD58D269-0C94-4875-B89B-013869A2A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E85B0-E24F-48D4-9AC1-3FFD7EB58678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9AC60F2-189E-442C-9D2A-E7FF71170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5CFA783-ADA9-453E-86D0-F0C3BA641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0B8FA-E9C7-474A-BC1D-614A4950A0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0908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60781F9-B785-4FF7-8BAA-90155BA8A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E85B0-E24F-48D4-9AC1-3FFD7EB58678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1FAC086-4C2B-4376-9977-5F30F45D5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2BC9FB4-6472-4D35-A636-81B498648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0B8FA-E9C7-474A-BC1D-614A4950A0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9494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26AA104-7A54-4D13-8002-21A55BCDA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77F7CA5-F305-4670-B0F0-80AE1974B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D469BA0-14B4-4366-9843-DC19E7EA3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B3F7611-11C2-464B-AE65-DC4306ECF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E85B0-E24F-48D4-9AC1-3FFD7EB58678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36A1446-EB6B-4A8F-9A52-ABB588A95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C26E820-E3E5-4F78-9D4C-2871E89C7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0B8FA-E9C7-474A-BC1D-614A4950A0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6455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59582A-D0D1-4584-A6E3-7223EE676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8B539A5-C207-4CA5-8443-CAE4B50DF8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F924891-FB7C-4E61-9649-04D03262E0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BBFF609-0B20-4832-9CD5-1EFA80625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E85B0-E24F-48D4-9AC1-3FFD7EB58678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7AF6124-68A2-4A42-B4D1-6BEFD6250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2DD23B1-016F-4A04-B86D-FA1644BD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0B8FA-E9C7-474A-BC1D-614A4950A0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062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BC631961-4DCF-4E53-B6F6-AA838EBBC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012F999-D0F1-4144-97E9-9A638B413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F146899-658C-4DDF-8782-330E6E4752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5E85B0-E24F-48D4-9AC1-3FFD7EB58678}" type="datetimeFigureOut">
              <a:rPr kumimoji="1" lang="ja-JP" altLang="en-US" smtClean="0"/>
              <a:t>2022/4/26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B8B1520-9F8B-43C0-866D-4C92C18DC3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E0822E1-C3A8-413C-A84D-F815424BD4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0B8FA-E9C7-474A-BC1D-614A4950A0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2264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グラフ 1">
            <a:extLst>
              <a:ext uri="{FF2B5EF4-FFF2-40B4-BE49-F238E27FC236}">
                <a16:creationId xmlns:a16="http://schemas.microsoft.com/office/drawing/2014/main" id="{B70635C3-3D7E-4DD3-A9B0-FA8B095327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7482345"/>
              </p:ext>
            </p:extLst>
          </p:nvPr>
        </p:nvGraphicFramePr>
        <p:xfrm>
          <a:off x="6402365" y="425406"/>
          <a:ext cx="3917610" cy="32387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グラフ 2">
            <a:extLst>
              <a:ext uri="{FF2B5EF4-FFF2-40B4-BE49-F238E27FC236}">
                <a16:creationId xmlns:a16="http://schemas.microsoft.com/office/drawing/2014/main" id="{BA735279-3534-4511-82B2-48A1DDA6A06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377474"/>
              </p:ext>
            </p:extLst>
          </p:nvPr>
        </p:nvGraphicFramePr>
        <p:xfrm>
          <a:off x="1772163" y="3513150"/>
          <a:ext cx="3917610" cy="32387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グラフ 3">
            <a:extLst>
              <a:ext uri="{FF2B5EF4-FFF2-40B4-BE49-F238E27FC236}">
                <a16:creationId xmlns:a16="http://schemas.microsoft.com/office/drawing/2014/main" id="{AECD6E76-6645-4727-A87F-65F36C7BBBC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496130"/>
              </p:ext>
            </p:extLst>
          </p:nvPr>
        </p:nvGraphicFramePr>
        <p:xfrm>
          <a:off x="6402366" y="3587496"/>
          <a:ext cx="3917609" cy="3164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" name="グラフ 4">
            <a:extLst>
              <a:ext uri="{FF2B5EF4-FFF2-40B4-BE49-F238E27FC236}">
                <a16:creationId xmlns:a16="http://schemas.microsoft.com/office/drawing/2014/main" id="{A3BAF594-FD14-4C21-BEEA-BE32FB067EF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0401083"/>
              </p:ext>
            </p:extLst>
          </p:nvPr>
        </p:nvGraphicFramePr>
        <p:xfrm>
          <a:off x="1772164" y="348791"/>
          <a:ext cx="3917610" cy="32387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C25DCB7-8E6C-4B37-969B-739D5FCB5FD5}"/>
              </a:ext>
            </a:extLst>
          </p:cNvPr>
          <p:cNvSpPr txBox="1"/>
          <p:nvPr/>
        </p:nvSpPr>
        <p:spPr>
          <a:xfrm>
            <a:off x="1902864" y="3038409"/>
            <a:ext cx="44995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/>
              <a:t>Dec 1         Jan 1          Feb 1          Mar 1         Apr 1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2B89049-D1AD-4546-84B2-24369695B875}"/>
              </a:ext>
            </a:extLst>
          </p:cNvPr>
          <p:cNvSpPr txBox="1"/>
          <p:nvPr/>
        </p:nvSpPr>
        <p:spPr>
          <a:xfrm>
            <a:off x="6533065" y="3038409"/>
            <a:ext cx="44995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/>
              <a:t>Dec 1         Jan 1          Feb 1          Mar 1         Apr 1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2DF0BD5-A70C-4FC1-BCE7-8BFB3511C09A}"/>
              </a:ext>
            </a:extLst>
          </p:cNvPr>
          <p:cNvSpPr txBox="1"/>
          <p:nvPr/>
        </p:nvSpPr>
        <p:spPr>
          <a:xfrm>
            <a:off x="1837517" y="6200498"/>
            <a:ext cx="44995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/>
              <a:t>Dec 1         Jan 1          Feb 1          Mar 1         Apr 1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327A6D6-4503-4DCC-AFDD-F7F9BC9E5CCC}"/>
              </a:ext>
            </a:extLst>
          </p:cNvPr>
          <p:cNvSpPr txBox="1"/>
          <p:nvPr/>
        </p:nvSpPr>
        <p:spPr>
          <a:xfrm>
            <a:off x="6533065" y="6200499"/>
            <a:ext cx="44995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/>
              <a:t>Dec 1         Jan 1          Feb 1          Mar 1         Apr 1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9B1221E-E05E-40A7-9EEA-A0EEDE2C3321}"/>
              </a:ext>
            </a:extLst>
          </p:cNvPr>
          <p:cNvSpPr txBox="1"/>
          <p:nvPr/>
        </p:nvSpPr>
        <p:spPr>
          <a:xfrm>
            <a:off x="94624" y="-2054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 err="1"/>
              <a:t>Supplimental</a:t>
            </a:r>
            <a:r>
              <a:rPr lang="en-US" altLang="ja-JP" dirty="0"/>
              <a:t> figure</a:t>
            </a:r>
            <a:r>
              <a:rPr lang="ja-JP" altLang="en-US" dirty="0"/>
              <a:t> </a:t>
            </a:r>
            <a:r>
              <a:rPr lang="en-US" altLang="ja-JP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824718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グラフ 1">
            <a:extLst>
              <a:ext uri="{FF2B5EF4-FFF2-40B4-BE49-F238E27FC236}">
                <a16:creationId xmlns:a16="http://schemas.microsoft.com/office/drawing/2014/main" id="{862F846C-EDAD-4210-B018-084054299492}"/>
              </a:ext>
            </a:extLst>
          </p:cNvPr>
          <p:cNvGraphicFramePr>
            <a:graphicFrameLocks/>
          </p:cNvGraphicFramePr>
          <p:nvPr/>
        </p:nvGraphicFramePr>
        <p:xfrm>
          <a:off x="3028950" y="945444"/>
          <a:ext cx="4800600" cy="4941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18E0D63-3B81-4743-A815-0C8B66999600}"/>
              </a:ext>
            </a:extLst>
          </p:cNvPr>
          <p:cNvSpPr txBox="1"/>
          <p:nvPr/>
        </p:nvSpPr>
        <p:spPr>
          <a:xfrm>
            <a:off x="3067050" y="500645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/>
              <a:t>2021</a:t>
            </a:r>
          </a:p>
          <a:p>
            <a:r>
              <a:rPr lang="en-US" altLang="ja-JP" sz="1200" dirty="0"/>
              <a:t>July 18                                          Aug 18                                     Sep 18                                                                                          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775496C-180B-4F2D-89E7-88E65EFB0BD0}"/>
              </a:ext>
            </a:extLst>
          </p:cNvPr>
          <p:cNvSpPr txBox="1"/>
          <p:nvPr/>
        </p:nvSpPr>
        <p:spPr>
          <a:xfrm>
            <a:off x="2475874" y="1596509"/>
            <a:ext cx="6667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/>
              <a:t>(%)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481E72E-029D-478C-8665-C842F280B474}"/>
              </a:ext>
            </a:extLst>
          </p:cNvPr>
          <p:cNvSpPr txBox="1"/>
          <p:nvPr/>
        </p:nvSpPr>
        <p:spPr>
          <a:xfrm>
            <a:off x="94624" y="-2054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 err="1"/>
              <a:t>Supplimental</a:t>
            </a:r>
            <a:r>
              <a:rPr lang="en-US" altLang="ja-JP" dirty="0"/>
              <a:t> figure 2</a:t>
            </a:r>
            <a:r>
              <a:rPr lang="ja-JP" altLang="en-US" dirty="0"/>
              <a:t> 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589219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86</Words>
  <Application>Microsoft Office PowerPoint</Application>
  <PresentationFormat>ワイド画面</PresentationFormat>
  <Paragraphs>16</Paragraphs>
  <Slides>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nagasawa masayuki</dc:creator>
  <cp:lastModifiedBy>nagasawa masayuki</cp:lastModifiedBy>
  <cp:revision>25</cp:revision>
  <dcterms:created xsi:type="dcterms:W3CDTF">2021-12-16T05:30:22Z</dcterms:created>
  <dcterms:modified xsi:type="dcterms:W3CDTF">2022-04-26T01:17:43Z</dcterms:modified>
</cp:coreProperties>
</file>